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4" r:id="rId5"/>
    <p:sldId id="260" r:id="rId6"/>
    <p:sldId id="262" r:id="rId7"/>
    <p:sldId id="263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F17A8-EB0C-4023-8ED1-B65CEBAC22B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A234F5D-1A37-4BA9-960C-EC8E7317C38E}">
      <dgm:prSet phldrT="[Metin]"/>
      <dgm:spPr/>
      <dgm:t>
        <a:bodyPr/>
        <a:lstStyle/>
        <a:p>
          <a:r>
            <a:rPr lang="tr-TR" dirty="0"/>
            <a:t>1976</a:t>
          </a:r>
        </a:p>
      </dgm:t>
    </dgm:pt>
    <dgm:pt modelId="{7F53269B-66DE-42EC-A396-B154943153AE}" type="parTrans" cxnId="{A2588E6A-B07E-4B5F-A275-3670BD9E8606}">
      <dgm:prSet/>
      <dgm:spPr/>
      <dgm:t>
        <a:bodyPr/>
        <a:lstStyle/>
        <a:p>
          <a:endParaRPr lang="tr-TR"/>
        </a:p>
      </dgm:t>
    </dgm:pt>
    <dgm:pt modelId="{154DEA52-1225-4A3D-950C-7BCAAFB38ED8}" type="sibTrans" cxnId="{A2588E6A-B07E-4B5F-A275-3670BD9E8606}">
      <dgm:prSet/>
      <dgm:spPr/>
      <dgm:t>
        <a:bodyPr/>
        <a:lstStyle/>
        <a:p>
          <a:endParaRPr lang="tr-TR"/>
        </a:p>
      </dgm:t>
    </dgm:pt>
    <dgm:pt modelId="{29A6F03F-A460-454B-9B51-5F9637EE7299}">
      <dgm:prSet phldrT="[Metin]"/>
      <dgm:spPr/>
      <dgm:t>
        <a:bodyPr/>
        <a:lstStyle/>
        <a:p>
          <a:r>
            <a:rPr lang="tr-TR" dirty="0"/>
            <a:t>1993</a:t>
          </a:r>
        </a:p>
      </dgm:t>
    </dgm:pt>
    <dgm:pt modelId="{48C36B58-CF4C-4779-BF52-084275CC69EE}" type="parTrans" cxnId="{7A2C4BC0-330A-4DA8-A6BD-6D4AC247B422}">
      <dgm:prSet/>
      <dgm:spPr/>
      <dgm:t>
        <a:bodyPr/>
        <a:lstStyle/>
        <a:p>
          <a:endParaRPr lang="tr-TR"/>
        </a:p>
      </dgm:t>
    </dgm:pt>
    <dgm:pt modelId="{C816E207-DED4-4907-86CC-A64833EC2AC8}" type="sibTrans" cxnId="{7A2C4BC0-330A-4DA8-A6BD-6D4AC247B422}">
      <dgm:prSet/>
      <dgm:spPr/>
      <dgm:t>
        <a:bodyPr/>
        <a:lstStyle/>
        <a:p>
          <a:endParaRPr lang="tr-TR"/>
        </a:p>
      </dgm:t>
    </dgm:pt>
    <dgm:pt modelId="{585FD16D-C4CC-4B8C-BD0F-BBAC5D91FEA5}">
      <dgm:prSet phldrT="[Metin]"/>
      <dgm:spPr/>
      <dgm:t>
        <a:bodyPr/>
        <a:lstStyle/>
        <a:p>
          <a:r>
            <a:rPr lang="tr-TR" dirty="0"/>
            <a:t>2009</a:t>
          </a:r>
        </a:p>
      </dgm:t>
    </dgm:pt>
    <dgm:pt modelId="{8472C2E9-2350-43D1-B703-B688EF7D878B}" type="parTrans" cxnId="{1C5B55EF-DCF0-4C07-8005-2D07821813C4}">
      <dgm:prSet/>
      <dgm:spPr/>
      <dgm:t>
        <a:bodyPr/>
        <a:lstStyle/>
        <a:p>
          <a:endParaRPr lang="tr-TR"/>
        </a:p>
      </dgm:t>
    </dgm:pt>
    <dgm:pt modelId="{91E1FCF9-28FF-4B6C-8FB4-00179662929E}" type="sibTrans" cxnId="{1C5B55EF-DCF0-4C07-8005-2D07821813C4}">
      <dgm:prSet/>
      <dgm:spPr/>
      <dgm:t>
        <a:bodyPr/>
        <a:lstStyle/>
        <a:p>
          <a:endParaRPr lang="tr-TR"/>
        </a:p>
      </dgm:t>
    </dgm:pt>
    <dgm:pt modelId="{B735E9EC-AA57-4DC2-8ED3-F0866BC1E821}">
      <dgm:prSet phldrT="[Metin]"/>
      <dgm:spPr/>
      <dgm:t>
        <a:bodyPr/>
        <a:lstStyle/>
        <a:p>
          <a:r>
            <a:rPr lang="tr-TR" dirty="0"/>
            <a:t>1982</a:t>
          </a:r>
        </a:p>
      </dgm:t>
    </dgm:pt>
    <dgm:pt modelId="{86B2B92D-F93E-4EFB-A3F3-A1F67F957193}" type="parTrans" cxnId="{0CC7D982-F835-409D-889B-F1EA6BA5FD59}">
      <dgm:prSet/>
      <dgm:spPr/>
      <dgm:t>
        <a:bodyPr/>
        <a:lstStyle/>
        <a:p>
          <a:endParaRPr lang="tr-TR"/>
        </a:p>
      </dgm:t>
    </dgm:pt>
    <dgm:pt modelId="{6EE6DB97-29F1-4AF2-A8D2-4F9A41063379}" type="sibTrans" cxnId="{0CC7D982-F835-409D-889B-F1EA6BA5FD59}">
      <dgm:prSet/>
      <dgm:spPr/>
      <dgm:t>
        <a:bodyPr/>
        <a:lstStyle/>
        <a:p>
          <a:endParaRPr lang="tr-TR"/>
        </a:p>
      </dgm:t>
    </dgm:pt>
    <dgm:pt modelId="{B0B29A16-BD98-4F9F-80E5-77C1E1C19B5A}">
      <dgm:prSet/>
      <dgm:spPr/>
      <dgm:t>
        <a:bodyPr/>
        <a:lstStyle/>
        <a:p>
          <a:r>
            <a:rPr lang="tr-TR" dirty="0"/>
            <a:t>2022</a:t>
          </a:r>
        </a:p>
      </dgm:t>
    </dgm:pt>
    <dgm:pt modelId="{2953E29F-114A-4787-8D68-1051B9210942}" type="parTrans" cxnId="{AC0FBB57-B782-4979-9601-46531E4AFFB1}">
      <dgm:prSet/>
      <dgm:spPr/>
      <dgm:t>
        <a:bodyPr/>
        <a:lstStyle/>
        <a:p>
          <a:endParaRPr lang="tr-TR"/>
        </a:p>
      </dgm:t>
    </dgm:pt>
    <dgm:pt modelId="{54099340-E4C0-41B2-AFB9-5EBD2837F21A}" type="sibTrans" cxnId="{AC0FBB57-B782-4979-9601-46531E4AFFB1}">
      <dgm:prSet/>
      <dgm:spPr/>
      <dgm:t>
        <a:bodyPr/>
        <a:lstStyle/>
        <a:p>
          <a:endParaRPr lang="tr-TR"/>
        </a:p>
      </dgm:t>
    </dgm:pt>
    <dgm:pt modelId="{4C2DE2BB-C8E3-4AB8-8F63-23A2F4FFE66C}" type="pres">
      <dgm:prSet presAssocID="{583F17A8-EB0C-4023-8ED1-B65CEBAC22BD}" presName="Name0" presStyleCnt="0">
        <dgm:presLayoutVars>
          <dgm:dir/>
          <dgm:resizeHandles val="exact"/>
        </dgm:presLayoutVars>
      </dgm:prSet>
      <dgm:spPr/>
    </dgm:pt>
    <dgm:pt modelId="{6E49B64D-1D8F-4FA4-86BB-B5396A22FFDD}" type="pres">
      <dgm:prSet presAssocID="{583F17A8-EB0C-4023-8ED1-B65CEBAC22BD}" presName="arrow" presStyleLbl="bgShp" presStyleIdx="0" presStyleCnt="1"/>
      <dgm:spPr/>
    </dgm:pt>
    <dgm:pt modelId="{D9D6A901-77B4-4B9E-ABEE-307D279E39C7}" type="pres">
      <dgm:prSet presAssocID="{583F17A8-EB0C-4023-8ED1-B65CEBAC22BD}" presName="points" presStyleCnt="0"/>
      <dgm:spPr/>
    </dgm:pt>
    <dgm:pt modelId="{B688410C-AE74-49BB-91FF-D001EF0DDAFA}" type="pres">
      <dgm:prSet presAssocID="{7A234F5D-1A37-4BA9-960C-EC8E7317C38E}" presName="compositeA" presStyleCnt="0"/>
      <dgm:spPr/>
    </dgm:pt>
    <dgm:pt modelId="{440ADA9F-293E-475E-8087-4C0437930091}" type="pres">
      <dgm:prSet presAssocID="{7A234F5D-1A37-4BA9-960C-EC8E7317C38E}" presName="textA" presStyleLbl="revTx" presStyleIdx="0" presStyleCnt="5">
        <dgm:presLayoutVars>
          <dgm:bulletEnabled val="1"/>
        </dgm:presLayoutVars>
      </dgm:prSet>
      <dgm:spPr/>
    </dgm:pt>
    <dgm:pt modelId="{093D9724-28C7-4BE0-B650-C4E68FC3B0DF}" type="pres">
      <dgm:prSet presAssocID="{7A234F5D-1A37-4BA9-960C-EC8E7317C38E}" presName="circleA" presStyleLbl="node1" presStyleIdx="0" presStyleCnt="5"/>
      <dgm:spPr/>
    </dgm:pt>
    <dgm:pt modelId="{503BBB85-BD7C-439A-B0B6-72946798AD16}" type="pres">
      <dgm:prSet presAssocID="{7A234F5D-1A37-4BA9-960C-EC8E7317C38E}" presName="spaceA" presStyleCnt="0"/>
      <dgm:spPr/>
    </dgm:pt>
    <dgm:pt modelId="{700B98F0-0339-470C-8A3F-995E68F5BEE2}" type="pres">
      <dgm:prSet presAssocID="{154DEA52-1225-4A3D-950C-7BCAAFB38ED8}" presName="space" presStyleCnt="0"/>
      <dgm:spPr/>
    </dgm:pt>
    <dgm:pt modelId="{44E45D03-D456-4A76-91B5-E740E3C981E7}" type="pres">
      <dgm:prSet presAssocID="{B735E9EC-AA57-4DC2-8ED3-F0866BC1E821}" presName="compositeB" presStyleCnt="0"/>
      <dgm:spPr/>
    </dgm:pt>
    <dgm:pt modelId="{3AE2AF6F-9E3F-41EB-82CE-CE1C56874FEC}" type="pres">
      <dgm:prSet presAssocID="{B735E9EC-AA57-4DC2-8ED3-F0866BC1E821}" presName="textB" presStyleLbl="revTx" presStyleIdx="1" presStyleCnt="5">
        <dgm:presLayoutVars>
          <dgm:bulletEnabled val="1"/>
        </dgm:presLayoutVars>
      </dgm:prSet>
      <dgm:spPr/>
    </dgm:pt>
    <dgm:pt modelId="{66199BBF-7C47-4C8B-AECC-9A3E3B720658}" type="pres">
      <dgm:prSet presAssocID="{B735E9EC-AA57-4DC2-8ED3-F0866BC1E821}" presName="circleB" presStyleLbl="node1" presStyleIdx="1" presStyleCnt="5"/>
      <dgm:spPr/>
    </dgm:pt>
    <dgm:pt modelId="{65E6FC80-F981-4E2D-A68E-96E55BE766F2}" type="pres">
      <dgm:prSet presAssocID="{B735E9EC-AA57-4DC2-8ED3-F0866BC1E821}" presName="spaceB" presStyleCnt="0"/>
      <dgm:spPr/>
    </dgm:pt>
    <dgm:pt modelId="{09BD65C7-A7B6-40F0-BAF0-B2987A63204F}" type="pres">
      <dgm:prSet presAssocID="{6EE6DB97-29F1-4AF2-A8D2-4F9A41063379}" presName="space" presStyleCnt="0"/>
      <dgm:spPr/>
    </dgm:pt>
    <dgm:pt modelId="{50681A1B-2664-4F3A-AA31-FD8A95CB3429}" type="pres">
      <dgm:prSet presAssocID="{29A6F03F-A460-454B-9B51-5F9637EE7299}" presName="compositeA" presStyleCnt="0"/>
      <dgm:spPr/>
    </dgm:pt>
    <dgm:pt modelId="{89191283-DAB1-48ED-835C-528550C168CD}" type="pres">
      <dgm:prSet presAssocID="{29A6F03F-A460-454B-9B51-5F9637EE7299}" presName="textA" presStyleLbl="revTx" presStyleIdx="2" presStyleCnt="5">
        <dgm:presLayoutVars>
          <dgm:bulletEnabled val="1"/>
        </dgm:presLayoutVars>
      </dgm:prSet>
      <dgm:spPr/>
    </dgm:pt>
    <dgm:pt modelId="{E1438481-509B-4428-8CFF-AA58D9E52AEA}" type="pres">
      <dgm:prSet presAssocID="{29A6F03F-A460-454B-9B51-5F9637EE7299}" presName="circleA" presStyleLbl="node1" presStyleIdx="2" presStyleCnt="5"/>
      <dgm:spPr/>
    </dgm:pt>
    <dgm:pt modelId="{43E72020-A834-420F-97DB-981FE465CF8E}" type="pres">
      <dgm:prSet presAssocID="{29A6F03F-A460-454B-9B51-5F9637EE7299}" presName="spaceA" presStyleCnt="0"/>
      <dgm:spPr/>
    </dgm:pt>
    <dgm:pt modelId="{B26ACC10-06EA-4994-A4C2-81DD371A22B4}" type="pres">
      <dgm:prSet presAssocID="{C816E207-DED4-4907-86CC-A64833EC2AC8}" presName="space" presStyleCnt="0"/>
      <dgm:spPr/>
    </dgm:pt>
    <dgm:pt modelId="{E09D8050-785D-426D-9088-F85F21C4069D}" type="pres">
      <dgm:prSet presAssocID="{585FD16D-C4CC-4B8C-BD0F-BBAC5D91FEA5}" presName="compositeB" presStyleCnt="0"/>
      <dgm:spPr/>
    </dgm:pt>
    <dgm:pt modelId="{15ECB5AB-3678-4D2C-923B-101CFBA45803}" type="pres">
      <dgm:prSet presAssocID="{585FD16D-C4CC-4B8C-BD0F-BBAC5D91FEA5}" presName="textB" presStyleLbl="revTx" presStyleIdx="3" presStyleCnt="5">
        <dgm:presLayoutVars>
          <dgm:bulletEnabled val="1"/>
        </dgm:presLayoutVars>
      </dgm:prSet>
      <dgm:spPr/>
    </dgm:pt>
    <dgm:pt modelId="{EE3AFBBA-105E-47E6-B799-EC5AC721CADB}" type="pres">
      <dgm:prSet presAssocID="{585FD16D-C4CC-4B8C-BD0F-BBAC5D91FEA5}" presName="circleB" presStyleLbl="node1" presStyleIdx="3" presStyleCnt="5"/>
      <dgm:spPr/>
    </dgm:pt>
    <dgm:pt modelId="{38486BC4-DEAB-44BD-B4F4-03FA61DD8F03}" type="pres">
      <dgm:prSet presAssocID="{585FD16D-C4CC-4B8C-BD0F-BBAC5D91FEA5}" presName="spaceB" presStyleCnt="0"/>
      <dgm:spPr/>
    </dgm:pt>
    <dgm:pt modelId="{1E686A6F-6EF2-4197-A8D2-59B77C8AFBC6}" type="pres">
      <dgm:prSet presAssocID="{91E1FCF9-28FF-4B6C-8FB4-00179662929E}" presName="space" presStyleCnt="0"/>
      <dgm:spPr/>
    </dgm:pt>
    <dgm:pt modelId="{84093CDC-59E0-45C8-B8FA-E0276451079E}" type="pres">
      <dgm:prSet presAssocID="{B0B29A16-BD98-4F9F-80E5-77C1E1C19B5A}" presName="compositeA" presStyleCnt="0"/>
      <dgm:spPr/>
    </dgm:pt>
    <dgm:pt modelId="{53E50D79-A2AE-42DE-912B-DA79A66D76A2}" type="pres">
      <dgm:prSet presAssocID="{B0B29A16-BD98-4F9F-80E5-77C1E1C19B5A}" presName="textA" presStyleLbl="revTx" presStyleIdx="4" presStyleCnt="5">
        <dgm:presLayoutVars>
          <dgm:bulletEnabled val="1"/>
        </dgm:presLayoutVars>
      </dgm:prSet>
      <dgm:spPr/>
    </dgm:pt>
    <dgm:pt modelId="{73EF6BE6-E167-4463-A89B-E18DD4F1E626}" type="pres">
      <dgm:prSet presAssocID="{B0B29A16-BD98-4F9F-80E5-77C1E1C19B5A}" presName="circleA" presStyleLbl="node1" presStyleIdx="4" presStyleCnt="5"/>
      <dgm:spPr/>
    </dgm:pt>
    <dgm:pt modelId="{FCF9F88A-8D8C-46A9-8759-84CDCA9CB303}" type="pres">
      <dgm:prSet presAssocID="{B0B29A16-BD98-4F9F-80E5-77C1E1C19B5A}" presName="spaceA" presStyleCnt="0"/>
      <dgm:spPr/>
    </dgm:pt>
  </dgm:ptLst>
  <dgm:cxnLst>
    <dgm:cxn modelId="{0DB0EA08-D0F7-48FE-B971-37D834E07107}" type="presOf" srcId="{7A234F5D-1A37-4BA9-960C-EC8E7317C38E}" destId="{440ADA9F-293E-475E-8087-4C0437930091}" srcOrd="0" destOrd="0" presId="urn:microsoft.com/office/officeart/2005/8/layout/hProcess11"/>
    <dgm:cxn modelId="{B67AE634-E472-42B0-80ED-BE79D93B0857}" type="presOf" srcId="{B0B29A16-BD98-4F9F-80E5-77C1E1C19B5A}" destId="{53E50D79-A2AE-42DE-912B-DA79A66D76A2}" srcOrd="0" destOrd="0" presId="urn:microsoft.com/office/officeart/2005/8/layout/hProcess11"/>
    <dgm:cxn modelId="{A2588E6A-B07E-4B5F-A275-3670BD9E8606}" srcId="{583F17A8-EB0C-4023-8ED1-B65CEBAC22BD}" destId="{7A234F5D-1A37-4BA9-960C-EC8E7317C38E}" srcOrd="0" destOrd="0" parTransId="{7F53269B-66DE-42EC-A396-B154943153AE}" sibTransId="{154DEA52-1225-4A3D-950C-7BCAAFB38ED8}"/>
    <dgm:cxn modelId="{5EE7AD57-FE64-480C-8DAC-44A3341295FE}" type="presOf" srcId="{583F17A8-EB0C-4023-8ED1-B65CEBAC22BD}" destId="{4C2DE2BB-C8E3-4AB8-8F63-23A2F4FFE66C}" srcOrd="0" destOrd="0" presId="urn:microsoft.com/office/officeart/2005/8/layout/hProcess11"/>
    <dgm:cxn modelId="{AC0FBB57-B782-4979-9601-46531E4AFFB1}" srcId="{583F17A8-EB0C-4023-8ED1-B65CEBAC22BD}" destId="{B0B29A16-BD98-4F9F-80E5-77C1E1C19B5A}" srcOrd="4" destOrd="0" parTransId="{2953E29F-114A-4787-8D68-1051B9210942}" sibTransId="{54099340-E4C0-41B2-AFB9-5EBD2837F21A}"/>
    <dgm:cxn modelId="{9320827C-078E-485F-BBDF-2E908C175BCB}" type="presOf" srcId="{B735E9EC-AA57-4DC2-8ED3-F0866BC1E821}" destId="{3AE2AF6F-9E3F-41EB-82CE-CE1C56874FEC}" srcOrd="0" destOrd="0" presId="urn:microsoft.com/office/officeart/2005/8/layout/hProcess11"/>
    <dgm:cxn modelId="{0CC7D982-F835-409D-889B-F1EA6BA5FD59}" srcId="{583F17A8-EB0C-4023-8ED1-B65CEBAC22BD}" destId="{B735E9EC-AA57-4DC2-8ED3-F0866BC1E821}" srcOrd="1" destOrd="0" parTransId="{86B2B92D-F93E-4EFB-A3F3-A1F67F957193}" sibTransId="{6EE6DB97-29F1-4AF2-A8D2-4F9A41063379}"/>
    <dgm:cxn modelId="{2B594B8F-1383-4C8E-B48C-060805881C5E}" type="presOf" srcId="{29A6F03F-A460-454B-9B51-5F9637EE7299}" destId="{89191283-DAB1-48ED-835C-528550C168CD}" srcOrd="0" destOrd="0" presId="urn:microsoft.com/office/officeart/2005/8/layout/hProcess11"/>
    <dgm:cxn modelId="{DB4FE28F-0F8B-4BF6-A665-F957234F01F3}" type="presOf" srcId="{585FD16D-C4CC-4B8C-BD0F-BBAC5D91FEA5}" destId="{15ECB5AB-3678-4D2C-923B-101CFBA45803}" srcOrd="0" destOrd="0" presId="urn:microsoft.com/office/officeart/2005/8/layout/hProcess11"/>
    <dgm:cxn modelId="{7A2C4BC0-330A-4DA8-A6BD-6D4AC247B422}" srcId="{583F17A8-EB0C-4023-8ED1-B65CEBAC22BD}" destId="{29A6F03F-A460-454B-9B51-5F9637EE7299}" srcOrd="2" destOrd="0" parTransId="{48C36B58-CF4C-4779-BF52-084275CC69EE}" sibTransId="{C816E207-DED4-4907-86CC-A64833EC2AC8}"/>
    <dgm:cxn modelId="{1C5B55EF-DCF0-4C07-8005-2D07821813C4}" srcId="{583F17A8-EB0C-4023-8ED1-B65CEBAC22BD}" destId="{585FD16D-C4CC-4B8C-BD0F-BBAC5D91FEA5}" srcOrd="3" destOrd="0" parTransId="{8472C2E9-2350-43D1-B703-B688EF7D878B}" sibTransId="{91E1FCF9-28FF-4B6C-8FB4-00179662929E}"/>
    <dgm:cxn modelId="{20A774F6-F39A-4586-A45A-DCFC6C3B5F14}" type="presParOf" srcId="{4C2DE2BB-C8E3-4AB8-8F63-23A2F4FFE66C}" destId="{6E49B64D-1D8F-4FA4-86BB-B5396A22FFDD}" srcOrd="0" destOrd="0" presId="urn:microsoft.com/office/officeart/2005/8/layout/hProcess11"/>
    <dgm:cxn modelId="{6E3B7BE9-5B58-4889-B654-2C1A6C17C266}" type="presParOf" srcId="{4C2DE2BB-C8E3-4AB8-8F63-23A2F4FFE66C}" destId="{D9D6A901-77B4-4B9E-ABEE-307D279E39C7}" srcOrd="1" destOrd="0" presId="urn:microsoft.com/office/officeart/2005/8/layout/hProcess11"/>
    <dgm:cxn modelId="{865D4303-0411-4941-8A63-32D8599CB9E9}" type="presParOf" srcId="{D9D6A901-77B4-4B9E-ABEE-307D279E39C7}" destId="{B688410C-AE74-49BB-91FF-D001EF0DDAFA}" srcOrd="0" destOrd="0" presId="urn:microsoft.com/office/officeart/2005/8/layout/hProcess11"/>
    <dgm:cxn modelId="{266D04ED-F291-4391-84FE-FF82DD56A4E0}" type="presParOf" srcId="{B688410C-AE74-49BB-91FF-D001EF0DDAFA}" destId="{440ADA9F-293E-475E-8087-4C0437930091}" srcOrd="0" destOrd="0" presId="urn:microsoft.com/office/officeart/2005/8/layout/hProcess11"/>
    <dgm:cxn modelId="{C1840947-1E90-453B-B36B-4DB9579E8912}" type="presParOf" srcId="{B688410C-AE74-49BB-91FF-D001EF0DDAFA}" destId="{093D9724-28C7-4BE0-B650-C4E68FC3B0DF}" srcOrd="1" destOrd="0" presId="urn:microsoft.com/office/officeart/2005/8/layout/hProcess11"/>
    <dgm:cxn modelId="{66F152D9-5719-451A-AC0D-95412B1ED06D}" type="presParOf" srcId="{B688410C-AE74-49BB-91FF-D001EF0DDAFA}" destId="{503BBB85-BD7C-439A-B0B6-72946798AD16}" srcOrd="2" destOrd="0" presId="urn:microsoft.com/office/officeart/2005/8/layout/hProcess11"/>
    <dgm:cxn modelId="{E8DE1580-2E3C-474A-8F74-C5515355FA73}" type="presParOf" srcId="{D9D6A901-77B4-4B9E-ABEE-307D279E39C7}" destId="{700B98F0-0339-470C-8A3F-995E68F5BEE2}" srcOrd="1" destOrd="0" presId="urn:microsoft.com/office/officeart/2005/8/layout/hProcess11"/>
    <dgm:cxn modelId="{4D2FDCA6-DCEC-45BC-8A04-015D7A87E08D}" type="presParOf" srcId="{D9D6A901-77B4-4B9E-ABEE-307D279E39C7}" destId="{44E45D03-D456-4A76-91B5-E740E3C981E7}" srcOrd="2" destOrd="0" presId="urn:microsoft.com/office/officeart/2005/8/layout/hProcess11"/>
    <dgm:cxn modelId="{4CCCCCE3-5FAB-4A89-9DE4-80A60ECA3F2F}" type="presParOf" srcId="{44E45D03-D456-4A76-91B5-E740E3C981E7}" destId="{3AE2AF6F-9E3F-41EB-82CE-CE1C56874FEC}" srcOrd="0" destOrd="0" presId="urn:microsoft.com/office/officeart/2005/8/layout/hProcess11"/>
    <dgm:cxn modelId="{A9DEAC58-ADB1-43FA-8962-5184E73AF667}" type="presParOf" srcId="{44E45D03-D456-4A76-91B5-E740E3C981E7}" destId="{66199BBF-7C47-4C8B-AECC-9A3E3B720658}" srcOrd="1" destOrd="0" presId="urn:microsoft.com/office/officeart/2005/8/layout/hProcess11"/>
    <dgm:cxn modelId="{5CD0F459-271F-4E66-A794-50326BA26344}" type="presParOf" srcId="{44E45D03-D456-4A76-91B5-E740E3C981E7}" destId="{65E6FC80-F981-4E2D-A68E-96E55BE766F2}" srcOrd="2" destOrd="0" presId="urn:microsoft.com/office/officeart/2005/8/layout/hProcess11"/>
    <dgm:cxn modelId="{3B3FABD3-98BC-43F9-9D94-CDE0D51E314D}" type="presParOf" srcId="{D9D6A901-77B4-4B9E-ABEE-307D279E39C7}" destId="{09BD65C7-A7B6-40F0-BAF0-B2987A63204F}" srcOrd="3" destOrd="0" presId="urn:microsoft.com/office/officeart/2005/8/layout/hProcess11"/>
    <dgm:cxn modelId="{AC8118FA-991F-4E4E-BF44-53F47A8B5E84}" type="presParOf" srcId="{D9D6A901-77B4-4B9E-ABEE-307D279E39C7}" destId="{50681A1B-2664-4F3A-AA31-FD8A95CB3429}" srcOrd="4" destOrd="0" presId="urn:microsoft.com/office/officeart/2005/8/layout/hProcess11"/>
    <dgm:cxn modelId="{565B3E2D-4BBD-4CE9-956F-39C9A53E3D92}" type="presParOf" srcId="{50681A1B-2664-4F3A-AA31-FD8A95CB3429}" destId="{89191283-DAB1-48ED-835C-528550C168CD}" srcOrd="0" destOrd="0" presId="urn:microsoft.com/office/officeart/2005/8/layout/hProcess11"/>
    <dgm:cxn modelId="{956FAAB5-7BDC-4F03-B1F4-F03D05D4D324}" type="presParOf" srcId="{50681A1B-2664-4F3A-AA31-FD8A95CB3429}" destId="{E1438481-509B-4428-8CFF-AA58D9E52AEA}" srcOrd="1" destOrd="0" presId="urn:microsoft.com/office/officeart/2005/8/layout/hProcess11"/>
    <dgm:cxn modelId="{055386EE-7513-46D5-A53C-76BA9017D180}" type="presParOf" srcId="{50681A1B-2664-4F3A-AA31-FD8A95CB3429}" destId="{43E72020-A834-420F-97DB-981FE465CF8E}" srcOrd="2" destOrd="0" presId="urn:microsoft.com/office/officeart/2005/8/layout/hProcess11"/>
    <dgm:cxn modelId="{3974A6F3-F400-44A7-92ED-02D941EC45B1}" type="presParOf" srcId="{D9D6A901-77B4-4B9E-ABEE-307D279E39C7}" destId="{B26ACC10-06EA-4994-A4C2-81DD371A22B4}" srcOrd="5" destOrd="0" presId="urn:microsoft.com/office/officeart/2005/8/layout/hProcess11"/>
    <dgm:cxn modelId="{0BC142CC-4930-4928-8A21-6FEAAC4BBBB7}" type="presParOf" srcId="{D9D6A901-77B4-4B9E-ABEE-307D279E39C7}" destId="{E09D8050-785D-426D-9088-F85F21C4069D}" srcOrd="6" destOrd="0" presId="urn:microsoft.com/office/officeart/2005/8/layout/hProcess11"/>
    <dgm:cxn modelId="{A6CF8D7D-1E6A-487F-8581-EE117166F752}" type="presParOf" srcId="{E09D8050-785D-426D-9088-F85F21C4069D}" destId="{15ECB5AB-3678-4D2C-923B-101CFBA45803}" srcOrd="0" destOrd="0" presId="urn:microsoft.com/office/officeart/2005/8/layout/hProcess11"/>
    <dgm:cxn modelId="{484D184A-6A3B-4CB7-A564-F19196C0BBD9}" type="presParOf" srcId="{E09D8050-785D-426D-9088-F85F21C4069D}" destId="{EE3AFBBA-105E-47E6-B799-EC5AC721CADB}" srcOrd="1" destOrd="0" presId="urn:microsoft.com/office/officeart/2005/8/layout/hProcess11"/>
    <dgm:cxn modelId="{9CA439A4-73C1-4A44-907A-F993464F544A}" type="presParOf" srcId="{E09D8050-785D-426D-9088-F85F21C4069D}" destId="{38486BC4-DEAB-44BD-B4F4-03FA61DD8F03}" srcOrd="2" destOrd="0" presId="urn:microsoft.com/office/officeart/2005/8/layout/hProcess11"/>
    <dgm:cxn modelId="{CEA15A7A-1A99-4665-8D09-80379B1932E9}" type="presParOf" srcId="{D9D6A901-77B4-4B9E-ABEE-307D279E39C7}" destId="{1E686A6F-6EF2-4197-A8D2-59B77C8AFBC6}" srcOrd="7" destOrd="0" presId="urn:microsoft.com/office/officeart/2005/8/layout/hProcess11"/>
    <dgm:cxn modelId="{21FF6DB4-FC83-4DD0-8423-76D5F1E48765}" type="presParOf" srcId="{D9D6A901-77B4-4B9E-ABEE-307D279E39C7}" destId="{84093CDC-59E0-45C8-B8FA-E0276451079E}" srcOrd="8" destOrd="0" presId="urn:microsoft.com/office/officeart/2005/8/layout/hProcess11"/>
    <dgm:cxn modelId="{51ECB3A9-D0DE-4005-9C77-8D37ECE2B10E}" type="presParOf" srcId="{84093CDC-59E0-45C8-B8FA-E0276451079E}" destId="{53E50D79-A2AE-42DE-912B-DA79A66D76A2}" srcOrd="0" destOrd="0" presId="urn:microsoft.com/office/officeart/2005/8/layout/hProcess11"/>
    <dgm:cxn modelId="{ADB5AB74-92A5-46D1-B8D4-5A1207A5DDBE}" type="presParOf" srcId="{84093CDC-59E0-45C8-B8FA-E0276451079E}" destId="{73EF6BE6-E167-4463-A89B-E18DD4F1E626}" srcOrd="1" destOrd="0" presId="urn:microsoft.com/office/officeart/2005/8/layout/hProcess11"/>
    <dgm:cxn modelId="{42F1FB5A-9E12-43A6-A7AE-871CAA265E5C}" type="presParOf" srcId="{84093CDC-59E0-45C8-B8FA-E0276451079E}" destId="{FCF9F88A-8D8C-46A9-8759-84CDCA9CB30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ABE7B-D000-4605-842F-5D74224D9EB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8A16D8-87F0-4C30-BCDB-B89D26CD03EE}">
      <dgm:prSet phldrT="[Metin]"/>
      <dgm:spPr/>
      <dgm:t>
        <a:bodyPr/>
        <a:lstStyle/>
        <a:p>
          <a:r>
            <a:rPr lang="tr-TR" dirty="0"/>
            <a:t>Ü</a:t>
          </a:r>
          <a:r>
            <a:rPr lang="en-GB" dirty="0" err="1"/>
            <a:t>retim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</a:t>
          </a:r>
          <a:r>
            <a:rPr lang="en-GB" dirty="0" err="1"/>
            <a:t>satış</a:t>
          </a:r>
          <a:r>
            <a:rPr lang="en-GB" dirty="0"/>
            <a:t> </a:t>
          </a:r>
          <a:r>
            <a:rPr lang="en-GB" dirty="0" err="1"/>
            <a:t>sonrası</a:t>
          </a:r>
          <a:r>
            <a:rPr lang="en-GB" dirty="0"/>
            <a:t> </a:t>
          </a:r>
          <a:r>
            <a:rPr lang="en-GB" dirty="0" err="1"/>
            <a:t>hizmet</a:t>
          </a:r>
          <a:r>
            <a:rPr lang="en-GB" dirty="0"/>
            <a:t> </a:t>
          </a:r>
          <a:r>
            <a:rPr lang="en-GB" dirty="0" err="1"/>
            <a:t>sektöründe</a:t>
          </a:r>
          <a:r>
            <a:rPr lang="en-GB" dirty="0"/>
            <a:t> </a:t>
          </a:r>
          <a:r>
            <a:rPr lang="en-GB" dirty="0" err="1"/>
            <a:t>yönetici</a:t>
          </a:r>
          <a:r>
            <a:rPr lang="en-GB" dirty="0"/>
            <a:t>/</a:t>
          </a:r>
          <a:r>
            <a:rPr lang="en-GB" dirty="0" err="1"/>
            <a:t>mühendis</a:t>
          </a:r>
          <a:r>
            <a:rPr lang="en-GB" dirty="0"/>
            <a:t> </a:t>
          </a:r>
          <a:r>
            <a:rPr lang="en-GB" dirty="0" err="1"/>
            <a:t>ile</a:t>
          </a:r>
          <a:r>
            <a:rPr lang="en-GB" dirty="0"/>
            <a:t> </a:t>
          </a:r>
          <a:r>
            <a:rPr lang="en-GB" dirty="0" err="1"/>
            <a:t>işçi</a:t>
          </a:r>
          <a:r>
            <a:rPr lang="en-GB" dirty="0"/>
            <a:t> </a:t>
          </a:r>
          <a:r>
            <a:rPr lang="en-GB" dirty="0" err="1"/>
            <a:t>arasındaki</a:t>
          </a:r>
          <a:r>
            <a:rPr lang="en-GB" dirty="0"/>
            <a:t> </a:t>
          </a:r>
          <a:r>
            <a:rPr lang="en-GB" dirty="0" err="1"/>
            <a:t>nitelikli</a:t>
          </a:r>
          <a:r>
            <a:rPr lang="en-GB" dirty="0"/>
            <a:t> </a:t>
          </a:r>
          <a:r>
            <a:rPr lang="en-GB" dirty="0" err="1"/>
            <a:t>eleman</a:t>
          </a:r>
          <a:r>
            <a:rPr lang="en-GB" dirty="0"/>
            <a:t> </a:t>
          </a:r>
          <a:r>
            <a:rPr lang="en-GB" dirty="0" err="1"/>
            <a:t>ihtiyacını</a:t>
          </a:r>
          <a:r>
            <a:rPr lang="en-GB" dirty="0"/>
            <a:t> </a:t>
          </a:r>
          <a:r>
            <a:rPr lang="en-GB" dirty="0" err="1"/>
            <a:t>karşılayabilecek</a:t>
          </a:r>
          <a:r>
            <a:rPr lang="tr-TR" dirty="0"/>
            <a:t>…</a:t>
          </a:r>
        </a:p>
      </dgm:t>
    </dgm:pt>
    <dgm:pt modelId="{A6D93829-31A3-43D0-9853-F8DE30617CE4}" type="parTrans" cxnId="{9ABD54DE-6944-4137-BA0D-100B2C2BA0E4}">
      <dgm:prSet/>
      <dgm:spPr/>
      <dgm:t>
        <a:bodyPr/>
        <a:lstStyle/>
        <a:p>
          <a:endParaRPr lang="tr-TR"/>
        </a:p>
      </dgm:t>
    </dgm:pt>
    <dgm:pt modelId="{B055FD8C-570E-4601-8C90-DB67CA9A4F34}" type="sibTrans" cxnId="{9ABD54DE-6944-4137-BA0D-100B2C2BA0E4}">
      <dgm:prSet/>
      <dgm:spPr/>
      <dgm:t>
        <a:bodyPr/>
        <a:lstStyle/>
        <a:p>
          <a:endParaRPr lang="tr-TR"/>
        </a:p>
      </dgm:t>
    </dgm:pt>
    <dgm:pt modelId="{92E66B7F-BB3D-4DDB-8F8C-8A707AB3A7F2}">
      <dgm:prSet phldrT="[Metin]"/>
      <dgm:spPr/>
      <dgm:t>
        <a:bodyPr/>
        <a:lstStyle/>
        <a:p>
          <a:r>
            <a:rPr lang="tr-TR" dirty="0"/>
            <a:t>K</a:t>
          </a:r>
          <a:r>
            <a:rPr lang="en-GB" dirty="0" err="1"/>
            <a:t>endi</a:t>
          </a:r>
          <a:r>
            <a:rPr lang="en-GB" dirty="0"/>
            <a:t> </a:t>
          </a:r>
          <a:r>
            <a:rPr lang="en-GB" dirty="0" err="1"/>
            <a:t>adına</a:t>
          </a:r>
          <a:r>
            <a:rPr lang="en-GB" dirty="0"/>
            <a:t> </a:t>
          </a:r>
          <a:r>
            <a:rPr lang="en-GB" dirty="0" err="1"/>
            <a:t>iş</a:t>
          </a:r>
          <a:r>
            <a:rPr lang="en-GB" dirty="0"/>
            <a:t> </a:t>
          </a:r>
          <a:r>
            <a:rPr lang="en-GB" dirty="0" err="1"/>
            <a:t>yeri</a:t>
          </a:r>
          <a:r>
            <a:rPr lang="en-GB" dirty="0"/>
            <a:t> </a:t>
          </a:r>
          <a:r>
            <a:rPr lang="en-GB" dirty="0" err="1"/>
            <a:t>açıp</a:t>
          </a:r>
          <a:r>
            <a:rPr lang="en-GB" dirty="0"/>
            <a:t> </a:t>
          </a:r>
          <a:r>
            <a:rPr lang="en-GB" dirty="0" err="1"/>
            <a:t>çalıştırabilecek</a:t>
          </a:r>
          <a:r>
            <a:rPr lang="tr-TR" dirty="0"/>
            <a:t>…</a:t>
          </a:r>
        </a:p>
      </dgm:t>
    </dgm:pt>
    <dgm:pt modelId="{921D609C-C072-46C2-B9BA-FD84FA306711}" type="parTrans" cxnId="{9E997C86-4F05-4AC8-BB22-37EC6C2A9DB9}">
      <dgm:prSet/>
      <dgm:spPr/>
      <dgm:t>
        <a:bodyPr/>
        <a:lstStyle/>
        <a:p>
          <a:endParaRPr lang="tr-TR"/>
        </a:p>
      </dgm:t>
    </dgm:pt>
    <dgm:pt modelId="{5355D3D1-5D66-4BA8-B161-D8319C4D7736}" type="sibTrans" cxnId="{9E997C86-4F05-4AC8-BB22-37EC6C2A9DB9}">
      <dgm:prSet/>
      <dgm:spPr/>
      <dgm:t>
        <a:bodyPr/>
        <a:lstStyle/>
        <a:p>
          <a:endParaRPr lang="tr-TR"/>
        </a:p>
      </dgm:t>
    </dgm:pt>
    <dgm:pt modelId="{E36C941E-AA02-43DB-BA74-D67A873058FB}">
      <dgm:prSet phldrT="[Metin]"/>
      <dgm:spPr/>
      <dgm:t>
        <a:bodyPr/>
        <a:lstStyle/>
        <a:p>
          <a:r>
            <a:rPr lang="tr-TR" dirty="0"/>
            <a:t>B</a:t>
          </a:r>
          <a:r>
            <a:rPr lang="en-GB" dirty="0" err="1"/>
            <a:t>aşkalarıyla</a:t>
          </a:r>
          <a:r>
            <a:rPr lang="en-GB" dirty="0"/>
            <a:t> </a:t>
          </a:r>
          <a:r>
            <a:rPr lang="en-GB" dirty="0" err="1"/>
            <a:t>ilişki</a:t>
          </a:r>
          <a:r>
            <a:rPr lang="en-GB" dirty="0"/>
            <a:t> </a:t>
          </a:r>
          <a:r>
            <a:rPr lang="en-GB" dirty="0" err="1"/>
            <a:t>kurması</a:t>
          </a:r>
          <a:r>
            <a:rPr lang="en-GB" dirty="0"/>
            <a:t> </a:t>
          </a:r>
          <a:r>
            <a:rPr lang="en-GB" dirty="0" err="1"/>
            <a:t>gerektiğini</a:t>
          </a:r>
          <a:r>
            <a:rPr lang="en-GB" dirty="0"/>
            <a:t> </a:t>
          </a:r>
          <a:r>
            <a:rPr lang="en-GB" dirty="0" err="1"/>
            <a:t>öğretecek</a:t>
          </a:r>
          <a:r>
            <a:rPr lang="en-GB" dirty="0"/>
            <a:t>, </a:t>
          </a:r>
          <a:r>
            <a:rPr lang="en-GB" dirty="0" err="1"/>
            <a:t>yüksek</a:t>
          </a:r>
          <a:r>
            <a:rPr lang="en-GB" dirty="0"/>
            <a:t> </a:t>
          </a:r>
          <a:r>
            <a:rPr lang="en-GB" dirty="0" err="1"/>
            <a:t>düzeyde</a:t>
          </a:r>
          <a:r>
            <a:rPr lang="en-GB" dirty="0"/>
            <a:t> el </a:t>
          </a:r>
          <a:r>
            <a:rPr lang="en-GB" dirty="0" err="1"/>
            <a:t>becerisine</a:t>
          </a:r>
          <a:r>
            <a:rPr lang="en-GB" dirty="0"/>
            <a:t> </a:t>
          </a:r>
          <a:r>
            <a:rPr lang="en-GB" dirty="0" err="1"/>
            <a:t>sahip</a:t>
          </a:r>
          <a:r>
            <a:rPr lang="en-GB" dirty="0"/>
            <a:t> </a:t>
          </a:r>
          <a:r>
            <a:rPr lang="en-GB" dirty="0" err="1"/>
            <a:t>olmasını</a:t>
          </a:r>
          <a:r>
            <a:rPr lang="en-GB" dirty="0"/>
            <a:t> </a:t>
          </a:r>
          <a:r>
            <a:rPr lang="en-GB" dirty="0" err="1"/>
            <a:t>temin</a:t>
          </a:r>
          <a:r>
            <a:rPr lang="en-GB" dirty="0"/>
            <a:t> </a:t>
          </a:r>
          <a:r>
            <a:rPr lang="en-GB" dirty="0" err="1"/>
            <a:t>edecek</a:t>
          </a:r>
          <a:r>
            <a:rPr lang="en-GB" dirty="0"/>
            <a:t>, </a:t>
          </a:r>
          <a:r>
            <a:rPr lang="en-GB" dirty="0" err="1"/>
            <a:t>ileri</a:t>
          </a:r>
          <a:r>
            <a:rPr lang="en-GB" dirty="0"/>
            <a:t> </a:t>
          </a:r>
          <a:r>
            <a:rPr lang="en-GB" dirty="0" err="1"/>
            <a:t>teknoloji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</a:t>
          </a:r>
          <a:r>
            <a:rPr lang="en-GB" dirty="0" err="1"/>
            <a:t>enformasyon</a:t>
          </a:r>
          <a:r>
            <a:rPr lang="en-GB" dirty="0"/>
            <a:t> </a:t>
          </a:r>
          <a:r>
            <a:rPr lang="en-GB" dirty="0" err="1"/>
            <a:t>teknolojilerindeki</a:t>
          </a:r>
          <a:r>
            <a:rPr lang="en-GB" dirty="0"/>
            <a:t> </a:t>
          </a:r>
          <a:r>
            <a:rPr lang="en-GB" dirty="0" err="1"/>
            <a:t>çağdaş</a:t>
          </a:r>
          <a:r>
            <a:rPr lang="en-GB" dirty="0"/>
            <a:t> </a:t>
          </a:r>
          <a:r>
            <a:rPr lang="en-GB" dirty="0" err="1"/>
            <a:t>eğilimleri</a:t>
          </a:r>
          <a:r>
            <a:rPr lang="en-GB" dirty="0"/>
            <a:t> </a:t>
          </a:r>
          <a:r>
            <a:rPr lang="en-GB" dirty="0" err="1"/>
            <a:t>bilmesini</a:t>
          </a:r>
          <a:r>
            <a:rPr lang="en-GB" dirty="0"/>
            <a:t> </a:t>
          </a:r>
          <a:r>
            <a:rPr lang="en-GB" dirty="0" err="1"/>
            <a:t>sağlayacaktır</a:t>
          </a:r>
          <a:r>
            <a:rPr lang="tr-TR" dirty="0"/>
            <a:t>…</a:t>
          </a:r>
        </a:p>
      </dgm:t>
    </dgm:pt>
    <dgm:pt modelId="{772FD518-FD81-49A9-A66C-FA192F197A28}" type="parTrans" cxnId="{A0B03771-83A6-49EE-9D0D-6EFBC9DE7FA9}">
      <dgm:prSet/>
      <dgm:spPr/>
      <dgm:t>
        <a:bodyPr/>
        <a:lstStyle/>
        <a:p>
          <a:endParaRPr lang="tr-TR"/>
        </a:p>
      </dgm:t>
    </dgm:pt>
    <dgm:pt modelId="{FD1BF586-0C4B-47E0-927B-D4D57E046B73}" type="sibTrans" cxnId="{A0B03771-83A6-49EE-9D0D-6EFBC9DE7FA9}">
      <dgm:prSet/>
      <dgm:spPr/>
      <dgm:t>
        <a:bodyPr/>
        <a:lstStyle/>
        <a:p>
          <a:endParaRPr lang="tr-TR"/>
        </a:p>
      </dgm:t>
    </dgm:pt>
    <dgm:pt modelId="{FA46DA51-B189-4345-BDDD-F45752C69B66}" type="pres">
      <dgm:prSet presAssocID="{7FBABE7B-D000-4605-842F-5D74224D9EB1}" presName="linearFlow" presStyleCnt="0">
        <dgm:presLayoutVars>
          <dgm:dir/>
          <dgm:resizeHandles val="exact"/>
        </dgm:presLayoutVars>
      </dgm:prSet>
      <dgm:spPr/>
    </dgm:pt>
    <dgm:pt modelId="{14729614-D3E1-4153-8BA3-17A2F61E3D62}" type="pres">
      <dgm:prSet presAssocID="{C68A16D8-87F0-4C30-BCDB-B89D26CD03EE}" presName="composite" presStyleCnt="0"/>
      <dgm:spPr/>
    </dgm:pt>
    <dgm:pt modelId="{D6CD37CC-6E4D-419D-A9DF-6A47D3EFFBF8}" type="pres">
      <dgm:prSet presAssocID="{C68A16D8-87F0-4C30-BCDB-B89D26CD03EE}" presName="imgShp" presStyleLbl="fgImgPlace1" presStyleIdx="0" presStyleCnt="3" custScaleX="113151" custScaleY="1184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9724FDD-FBD8-4AE7-8529-7152C7FC68D8}" type="pres">
      <dgm:prSet presAssocID="{C68A16D8-87F0-4C30-BCDB-B89D26CD03EE}" presName="txShp" presStyleLbl="node1" presStyleIdx="0" presStyleCnt="3">
        <dgm:presLayoutVars>
          <dgm:bulletEnabled val="1"/>
        </dgm:presLayoutVars>
      </dgm:prSet>
      <dgm:spPr/>
    </dgm:pt>
    <dgm:pt modelId="{D0EA906D-E1F3-43B8-83FE-33C831B8C76D}" type="pres">
      <dgm:prSet presAssocID="{B055FD8C-570E-4601-8C90-DB67CA9A4F34}" presName="spacing" presStyleCnt="0"/>
      <dgm:spPr/>
    </dgm:pt>
    <dgm:pt modelId="{2BDE061B-A81F-4219-911A-EE31F577813E}" type="pres">
      <dgm:prSet presAssocID="{92E66B7F-BB3D-4DDB-8F8C-8A707AB3A7F2}" presName="composite" presStyleCnt="0"/>
      <dgm:spPr/>
    </dgm:pt>
    <dgm:pt modelId="{F7697F02-4D71-4CE4-A1BB-A8F3958119FE}" type="pres">
      <dgm:prSet presAssocID="{92E66B7F-BB3D-4DDB-8F8C-8A707AB3A7F2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3A9F28AA-9CB2-4FB7-BDDD-12FAF960DF21}" type="pres">
      <dgm:prSet presAssocID="{92E66B7F-BB3D-4DDB-8F8C-8A707AB3A7F2}" presName="txShp" presStyleLbl="node1" presStyleIdx="1" presStyleCnt="3">
        <dgm:presLayoutVars>
          <dgm:bulletEnabled val="1"/>
        </dgm:presLayoutVars>
      </dgm:prSet>
      <dgm:spPr/>
    </dgm:pt>
    <dgm:pt modelId="{40452D85-CD6F-4414-9518-DC90EF635CAF}" type="pres">
      <dgm:prSet presAssocID="{5355D3D1-5D66-4BA8-B161-D8319C4D7736}" presName="spacing" presStyleCnt="0"/>
      <dgm:spPr/>
    </dgm:pt>
    <dgm:pt modelId="{1DC65303-AA78-42D8-AFA0-CEEF3B89ADCB}" type="pres">
      <dgm:prSet presAssocID="{E36C941E-AA02-43DB-BA74-D67A873058FB}" presName="composite" presStyleCnt="0"/>
      <dgm:spPr/>
    </dgm:pt>
    <dgm:pt modelId="{27FA2CA1-500B-4157-AFC9-DAB3438A526D}" type="pres">
      <dgm:prSet presAssocID="{E36C941E-AA02-43DB-BA74-D67A873058FB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96176284-D04A-479F-90AB-95582DCEAE0E}" type="pres">
      <dgm:prSet presAssocID="{E36C941E-AA02-43DB-BA74-D67A873058FB}" presName="txShp" presStyleLbl="node1" presStyleIdx="2" presStyleCnt="3">
        <dgm:presLayoutVars>
          <dgm:bulletEnabled val="1"/>
        </dgm:presLayoutVars>
      </dgm:prSet>
      <dgm:spPr/>
    </dgm:pt>
  </dgm:ptLst>
  <dgm:cxnLst>
    <dgm:cxn modelId="{B513ED01-AE63-48CF-A36D-8191DBE1CBB0}" type="presOf" srcId="{C68A16D8-87F0-4C30-BCDB-B89D26CD03EE}" destId="{C9724FDD-FBD8-4AE7-8529-7152C7FC68D8}" srcOrd="0" destOrd="0" presId="urn:microsoft.com/office/officeart/2005/8/layout/vList3"/>
    <dgm:cxn modelId="{F730E44C-1735-46DF-878C-E51372E9009B}" type="presOf" srcId="{E36C941E-AA02-43DB-BA74-D67A873058FB}" destId="{96176284-D04A-479F-90AB-95582DCEAE0E}" srcOrd="0" destOrd="0" presId="urn:microsoft.com/office/officeart/2005/8/layout/vList3"/>
    <dgm:cxn modelId="{A0B03771-83A6-49EE-9D0D-6EFBC9DE7FA9}" srcId="{7FBABE7B-D000-4605-842F-5D74224D9EB1}" destId="{E36C941E-AA02-43DB-BA74-D67A873058FB}" srcOrd="2" destOrd="0" parTransId="{772FD518-FD81-49A9-A66C-FA192F197A28}" sibTransId="{FD1BF586-0C4B-47E0-927B-D4D57E046B73}"/>
    <dgm:cxn modelId="{9E997C86-4F05-4AC8-BB22-37EC6C2A9DB9}" srcId="{7FBABE7B-D000-4605-842F-5D74224D9EB1}" destId="{92E66B7F-BB3D-4DDB-8F8C-8A707AB3A7F2}" srcOrd="1" destOrd="0" parTransId="{921D609C-C072-46C2-B9BA-FD84FA306711}" sibTransId="{5355D3D1-5D66-4BA8-B161-D8319C4D7736}"/>
    <dgm:cxn modelId="{77E9BEB8-B0CF-4FF7-9D70-A7B9BE8F06AD}" type="presOf" srcId="{92E66B7F-BB3D-4DDB-8F8C-8A707AB3A7F2}" destId="{3A9F28AA-9CB2-4FB7-BDDD-12FAF960DF21}" srcOrd="0" destOrd="0" presId="urn:microsoft.com/office/officeart/2005/8/layout/vList3"/>
    <dgm:cxn modelId="{9ABD54DE-6944-4137-BA0D-100B2C2BA0E4}" srcId="{7FBABE7B-D000-4605-842F-5D74224D9EB1}" destId="{C68A16D8-87F0-4C30-BCDB-B89D26CD03EE}" srcOrd="0" destOrd="0" parTransId="{A6D93829-31A3-43D0-9853-F8DE30617CE4}" sibTransId="{B055FD8C-570E-4601-8C90-DB67CA9A4F34}"/>
    <dgm:cxn modelId="{DE0DD8DF-2D2D-4259-8773-9167A7776BEE}" type="presOf" srcId="{7FBABE7B-D000-4605-842F-5D74224D9EB1}" destId="{FA46DA51-B189-4345-BDDD-F45752C69B66}" srcOrd="0" destOrd="0" presId="urn:microsoft.com/office/officeart/2005/8/layout/vList3"/>
    <dgm:cxn modelId="{76A2E0FB-DD65-454B-A5E3-698C876F9080}" type="presParOf" srcId="{FA46DA51-B189-4345-BDDD-F45752C69B66}" destId="{14729614-D3E1-4153-8BA3-17A2F61E3D62}" srcOrd="0" destOrd="0" presId="urn:microsoft.com/office/officeart/2005/8/layout/vList3"/>
    <dgm:cxn modelId="{CBACDBD3-09F1-467D-A316-19A0F614838D}" type="presParOf" srcId="{14729614-D3E1-4153-8BA3-17A2F61E3D62}" destId="{D6CD37CC-6E4D-419D-A9DF-6A47D3EFFBF8}" srcOrd="0" destOrd="0" presId="urn:microsoft.com/office/officeart/2005/8/layout/vList3"/>
    <dgm:cxn modelId="{63DE6EB4-D2FA-40FA-B813-E6D8517276F4}" type="presParOf" srcId="{14729614-D3E1-4153-8BA3-17A2F61E3D62}" destId="{C9724FDD-FBD8-4AE7-8529-7152C7FC68D8}" srcOrd="1" destOrd="0" presId="urn:microsoft.com/office/officeart/2005/8/layout/vList3"/>
    <dgm:cxn modelId="{D46C2091-C4CD-4A85-8018-A58CF1420D50}" type="presParOf" srcId="{FA46DA51-B189-4345-BDDD-F45752C69B66}" destId="{D0EA906D-E1F3-43B8-83FE-33C831B8C76D}" srcOrd="1" destOrd="0" presId="urn:microsoft.com/office/officeart/2005/8/layout/vList3"/>
    <dgm:cxn modelId="{403B2488-5989-442A-A8E1-652486FBCB94}" type="presParOf" srcId="{FA46DA51-B189-4345-BDDD-F45752C69B66}" destId="{2BDE061B-A81F-4219-911A-EE31F577813E}" srcOrd="2" destOrd="0" presId="urn:microsoft.com/office/officeart/2005/8/layout/vList3"/>
    <dgm:cxn modelId="{5DBF5045-1FBA-42A1-8763-44E0256689FE}" type="presParOf" srcId="{2BDE061B-A81F-4219-911A-EE31F577813E}" destId="{F7697F02-4D71-4CE4-A1BB-A8F3958119FE}" srcOrd="0" destOrd="0" presId="urn:microsoft.com/office/officeart/2005/8/layout/vList3"/>
    <dgm:cxn modelId="{51D7D6AB-B61B-4012-969C-0069631617E3}" type="presParOf" srcId="{2BDE061B-A81F-4219-911A-EE31F577813E}" destId="{3A9F28AA-9CB2-4FB7-BDDD-12FAF960DF21}" srcOrd="1" destOrd="0" presId="urn:microsoft.com/office/officeart/2005/8/layout/vList3"/>
    <dgm:cxn modelId="{C888D29C-4BC8-44D3-8F2F-7CE11E6A6842}" type="presParOf" srcId="{FA46DA51-B189-4345-BDDD-F45752C69B66}" destId="{40452D85-CD6F-4414-9518-DC90EF635CAF}" srcOrd="3" destOrd="0" presId="urn:microsoft.com/office/officeart/2005/8/layout/vList3"/>
    <dgm:cxn modelId="{A839526D-21E2-4C20-ABE0-13BB3102BDDA}" type="presParOf" srcId="{FA46DA51-B189-4345-BDDD-F45752C69B66}" destId="{1DC65303-AA78-42D8-AFA0-CEEF3B89ADCB}" srcOrd="4" destOrd="0" presId="urn:microsoft.com/office/officeart/2005/8/layout/vList3"/>
    <dgm:cxn modelId="{1F0B67EF-3FB1-4A72-B871-F4025A37AD6C}" type="presParOf" srcId="{1DC65303-AA78-42D8-AFA0-CEEF3B89ADCB}" destId="{27FA2CA1-500B-4157-AFC9-DAB3438A526D}" srcOrd="0" destOrd="0" presId="urn:microsoft.com/office/officeart/2005/8/layout/vList3"/>
    <dgm:cxn modelId="{F60B170C-6400-4669-88B4-EF598B1E80A5}" type="presParOf" srcId="{1DC65303-AA78-42D8-AFA0-CEEF3B89ADCB}" destId="{96176284-D04A-479F-90AB-95582DCEAE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F7230D-5970-4B8D-BA5F-2C7F55AACB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F7E4C2D-D8CE-4B10-BF68-7F9624488262}">
      <dgm:prSet phldrT="[Metin]"/>
      <dgm:spPr/>
      <dgm:t>
        <a:bodyPr/>
        <a:lstStyle/>
        <a:p>
          <a:r>
            <a:rPr lang="tr-TR" i="1" dirty="0" err="1"/>
            <a:t>Öğr.Gör</a:t>
          </a:r>
          <a:r>
            <a:rPr lang="tr-TR" i="1" dirty="0"/>
            <a:t>. Lütfi AKKUŞ</a:t>
          </a:r>
        </a:p>
      </dgm:t>
    </dgm:pt>
    <dgm:pt modelId="{95333A79-E70D-46E2-A9EF-FC5DA12A4A26}" type="parTrans" cxnId="{932BE81A-D575-4526-A951-6B2D03203FD7}">
      <dgm:prSet/>
      <dgm:spPr/>
      <dgm:t>
        <a:bodyPr/>
        <a:lstStyle/>
        <a:p>
          <a:endParaRPr lang="tr-TR"/>
        </a:p>
      </dgm:t>
    </dgm:pt>
    <dgm:pt modelId="{CB307B90-2309-4591-8F44-198B863B67FD}" type="sibTrans" cxnId="{932BE81A-D575-4526-A951-6B2D03203FD7}">
      <dgm:prSet/>
      <dgm:spPr/>
      <dgm:t>
        <a:bodyPr/>
        <a:lstStyle/>
        <a:p>
          <a:endParaRPr lang="tr-TR"/>
        </a:p>
      </dgm:t>
    </dgm:pt>
    <dgm:pt modelId="{7CD8286B-D9DD-4B01-A26E-319BA043C5BE}">
      <dgm:prSet phldrT="[Metin]"/>
      <dgm:spPr/>
      <dgm:t>
        <a:bodyPr/>
        <a:lstStyle/>
        <a:p>
          <a:r>
            <a:rPr lang="tr-TR" i="1" dirty="0" err="1"/>
            <a:t>Dr.Öğr.Üyesi</a:t>
          </a:r>
          <a:r>
            <a:rPr lang="tr-TR" i="1" dirty="0"/>
            <a:t> Emre GÖRGÜN</a:t>
          </a:r>
        </a:p>
      </dgm:t>
    </dgm:pt>
    <dgm:pt modelId="{B2AFC142-44ED-4210-8A0F-D0900A901FDE}" type="parTrans" cxnId="{F2E475D7-2964-4B25-A497-3CBE0B885959}">
      <dgm:prSet/>
      <dgm:spPr/>
      <dgm:t>
        <a:bodyPr/>
        <a:lstStyle/>
        <a:p>
          <a:endParaRPr lang="tr-TR"/>
        </a:p>
      </dgm:t>
    </dgm:pt>
    <dgm:pt modelId="{2E2D843C-D390-4552-A4C2-E45CAD1F1D73}" type="sibTrans" cxnId="{F2E475D7-2964-4B25-A497-3CBE0B885959}">
      <dgm:prSet/>
      <dgm:spPr/>
      <dgm:t>
        <a:bodyPr/>
        <a:lstStyle/>
        <a:p>
          <a:endParaRPr lang="tr-TR"/>
        </a:p>
      </dgm:t>
    </dgm:pt>
    <dgm:pt modelId="{D0E9B169-0228-40F4-87F6-F18EC5BB714D}">
      <dgm:prSet phldrT="[Metin]"/>
      <dgm:spPr/>
      <dgm:t>
        <a:bodyPr/>
        <a:lstStyle/>
        <a:p>
          <a:r>
            <a:rPr lang="tr-TR" i="1" dirty="0" err="1"/>
            <a:t>Öğr.Gör</a:t>
          </a:r>
          <a:r>
            <a:rPr lang="tr-TR" i="1" dirty="0"/>
            <a:t>. Murat ŞİMŞEK</a:t>
          </a:r>
        </a:p>
      </dgm:t>
    </dgm:pt>
    <dgm:pt modelId="{9CB7BDCB-98F1-4976-98B0-E8205CE26AAA}" type="parTrans" cxnId="{4E1F8901-AB3C-472E-81F5-C47545BA742B}">
      <dgm:prSet/>
      <dgm:spPr/>
      <dgm:t>
        <a:bodyPr/>
        <a:lstStyle/>
        <a:p>
          <a:endParaRPr lang="tr-TR"/>
        </a:p>
      </dgm:t>
    </dgm:pt>
    <dgm:pt modelId="{7E5BECD9-F5AF-45BD-ACD8-1923E60F8028}" type="sibTrans" cxnId="{4E1F8901-AB3C-472E-81F5-C47545BA742B}">
      <dgm:prSet/>
      <dgm:spPr/>
      <dgm:t>
        <a:bodyPr/>
        <a:lstStyle/>
        <a:p>
          <a:endParaRPr lang="tr-TR"/>
        </a:p>
      </dgm:t>
    </dgm:pt>
    <dgm:pt modelId="{F6F03724-7159-4FEF-B99C-B15D44F60DA4}">
      <dgm:prSet phldrT="[Metin]"/>
      <dgm:spPr/>
      <dgm:t>
        <a:bodyPr/>
        <a:lstStyle/>
        <a:p>
          <a:r>
            <a:rPr lang="tr-TR" i="1" dirty="0" err="1"/>
            <a:t>Öğr.Gör</a:t>
          </a:r>
          <a:r>
            <a:rPr lang="tr-TR" i="1" dirty="0"/>
            <a:t>. Murat MİRİK</a:t>
          </a:r>
        </a:p>
      </dgm:t>
    </dgm:pt>
    <dgm:pt modelId="{87E83C43-21C1-411D-861E-E013730C1CAB}" type="parTrans" cxnId="{ED822126-2499-4C32-9220-65DCC5C4850C}">
      <dgm:prSet/>
      <dgm:spPr/>
      <dgm:t>
        <a:bodyPr/>
        <a:lstStyle/>
        <a:p>
          <a:endParaRPr lang="tr-TR"/>
        </a:p>
      </dgm:t>
    </dgm:pt>
    <dgm:pt modelId="{80B76DC3-922C-42F7-9155-69AB36AE9973}" type="sibTrans" cxnId="{ED822126-2499-4C32-9220-65DCC5C4850C}">
      <dgm:prSet/>
      <dgm:spPr/>
      <dgm:t>
        <a:bodyPr/>
        <a:lstStyle/>
        <a:p>
          <a:endParaRPr lang="tr-TR"/>
        </a:p>
      </dgm:t>
    </dgm:pt>
    <dgm:pt modelId="{0D43665E-0D0C-436F-B11C-21FE7BF06EA1}">
      <dgm:prSet phldrT="[Metin]"/>
      <dgm:spPr/>
      <dgm:t>
        <a:bodyPr/>
        <a:lstStyle/>
        <a:p>
          <a:r>
            <a:rPr lang="tr-TR" i="1" dirty="0" err="1"/>
            <a:t>Dr.Öğr.Üyesi</a:t>
          </a:r>
          <a:r>
            <a:rPr lang="tr-TR" i="1" dirty="0"/>
            <a:t> Arslan KAPTAN</a:t>
          </a:r>
        </a:p>
      </dgm:t>
    </dgm:pt>
    <dgm:pt modelId="{3AE5E7FC-74D4-40D9-8955-D508642DE11B}" type="parTrans" cxnId="{C548B209-384C-4ECC-B8BC-96ADDC5DAAC4}">
      <dgm:prSet/>
      <dgm:spPr/>
      <dgm:t>
        <a:bodyPr/>
        <a:lstStyle/>
        <a:p>
          <a:endParaRPr lang="tr-TR"/>
        </a:p>
      </dgm:t>
    </dgm:pt>
    <dgm:pt modelId="{6C912CFF-EE35-4BB1-8145-4AF935A90673}" type="sibTrans" cxnId="{C548B209-384C-4ECC-B8BC-96ADDC5DAAC4}">
      <dgm:prSet/>
      <dgm:spPr/>
      <dgm:t>
        <a:bodyPr/>
        <a:lstStyle/>
        <a:p>
          <a:endParaRPr lang="tr-TR"/>
        </a:p>
      </dgm:t>
    </dgm:pt>
    <dgm:pt modelId="{2FAD2334-F2B7-4A2D-A711-A2B54585C8D8}" type="pres">
      <dgm:prSet presAssocID="{A8F7230D-5970-4B8D-BA5F-2C7F55AACB44}" presName="linearFlow" presStyleCnt="0">
        <dgm:presLayoutVars>
          <dgm:dir/>
          <dgm:resizeHandles val="exact"/>
        </dgm:presLayoutVars>
      </dgm:prSet>
      <dgm:spPr/>
    </dgm:pt>
    <dgm:pt modelId="{ACBAFD3E-85D1-4946-AF77-EC5604869A94}" type="pres">
      <dgm:prSet presAssocID="{CF7E4C2D-D8CE-4B10-BF68-7F9624488262}" presName="composite" presStyleCnt="0"/>
      <dgm:spPr/>
    </dgm:pt>
    <dgm:pt modelId="{E4F7BDD3-7005-4A27-9E03-CD71321BEAFA}" type="pres">
      <dgm:prSet presAssocID="{CF7E4C2D-D8CE-4B10-BF68-7F9624488262}" presName="imgShp" presStyleLbl="fgImgPlace1" presStyleIdx="0" presStyleCnt="5" custScaleY="1069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75247A6-1E9D-40E5-B2A7-F8A053E5F7AB}" type="pres">
      <dgm:prSet presAssocID="{CF7E4C2D-D8CE-4B10-BF68-7F9624488262}" presName="txShp" presStyleLbl="node1" presStyleIdx="0" presStyleCnt="5">
        <dgm:presLayoutVars>
          <dgm:bulletEnabled val="1"/>
        </dgm:presLayoutVars>
      </dgm:prSet>
      <dgm:spPr/>
    </dgm:pt>
    <dgm:pt modelId="{39A67A5D-16F2-45EB-BEDB-D98E21634B50}" type="pres">
      <dgm:prSet presAssocID="{CB307B90-2309-4591-8F44-198B863B67FD}" presName="spacing" presStyleCnt="0"/>
      <dgm:spPr/>
    </dgm:pt>
    <dgm:pt modelId="{DE7DA993-C09F-42F2-A057-F5C6868A9E99}" type="pres">
      <dgm:prSet presAssocID="{7CD8286B-D9DD-4B01-A26E-319BA043C5BE}" presName="composite" presStyleCnt="0"/>
      <dgm:spPr/>
    </dgm:pt>
    <dgm:pt modelId="{E0E28668-10AC-4023-B4D7-19D0225720DE}" type="pres">
      <dgm:prSet presAssocID="{7CD8286B-D9DD-4B01-A26E-319BA043C5BE}" presName="imgShp" presStyleLbl="fgImgPlace1" presStyleIdx="1" presStyleCnt="5" custLinFactY="29268" custLinFactNeighborX="-1077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13168D73-B29C-4042-9BEB-82EE0BEA588D}" type="pres">
      <dgm:prSet presAssocID="{7CD8286B-D9DD-4B01-A26E-319BA043C5BE}" presName="txShp" presStyleLbl="node1" presStyleIdx="1" presStyleCnt="5" custLinFactY="29268" custLinFactNeighborX="-119" custLinFactNeighborY="100000">
        <dgm:presLayoutVars>
          <dgm:bulletEnabled val="1"/>
        </dgm:presLayoutVars>
      </dgm:prSet>
      <dgm:spPr/>
    </dgm:pt>
    <dgm:pt modelId="{27EB2E96-4116-4DD7-9F33-0E029999A021}" type="pres">
      <dgm:prSet presAssocID="{2E2D843C-D390-4552-A4C2-E45CAD1F1D73}" presName="spacing" presStyleCnt="0"/>
      <dgm:spPr/>
    </dgm:pt>
    <dgm:pt modelId="{0904CBC6-1A11-4BE3-ABB7-C4FE16268334}" type="pres">
      <dgm:prSet presAssocID="{D0E9B169-0228-40F4-87F6-F18EC5BB714D}" presName="composite" presStyleCnt="0"/>
      <dgm:spPr/>
    </dgm:pt>
    <dgm:pt modelId="{918C7420-BA89-4AEF-8B1E-EC5E5762F785}" type="pres">
      <dgm:prSet presAssocID="{D0E9B169-0228-40F4-87F6-F18EC5BB714D}" presName="imgShp" presStyleLbl="fgImgPlace1" presStyleIdx="2" presStyleCnt="5" custLinFactY="100000" custLinFactNeighborX="1078" custLinFactNeighborY="15988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8F87D625-46FE-4764-BF3D-04DDD8CD949D}" type="pres">
      <dgm:prSet presAssocID="{D0E9B169-0228-40F4-87F6-F18EC5BB714D}" presName="txShp" presStyleLbl="node1" presStyleIdx="2" presStyleCnt="5" custLinFactY="100000" custLinFactNeighborX="120" custLinFactNeighborY="159889">
        <dgm:presLayoutVars>
          <dgm:bulletEnabled val="1"/>
        </dgm:presLayoutVars>
      </dgm:prSet>
      <dgm:spPr/>
    </dgm:pt>
    <dgm:pt modelId="{24DD980C-C487-463C-B289-D4A4F7FA15A8}" type="pres">
      <dgm:prSet presAssocID="{7E5BECD9-F5AF-45BD-ACD8-1923E60F8028}" presName="spacing" presStyleCnt="0"/>
      <dgm:spPr/>
    </dgm:pt>
    <dgm:pt modelId="{6C496E54-7ED4-4C73-81CE-309A05885F81}" type="pres">
      <dgm:prSet presAssocID="{F6F03724-7159-4FEF-B99C-B15D44F60DA4}" presName="composite" presStyleCnt="0"/>
      <dgm:spPr/>
    </dgm:pt>
    <dgm:pt modelId="{2623CB29-433B-479F-BEE4-64E6132E3D79}" type="pres">
      <dgm:prSet presAssocID="{F6F03724-7159-4FEF-B99C-B15D44F60DA4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58023E75-823E-4F36-95C3-746F03FFE787}" type="pres">
      <dgm:prSet presAssocID="{F6F03724-7159-4FEF-B99C-B15D44F60DA4}" presName="txShp" presStyleLbl="node1" presStyleIdx="3" presStyleCnt="5">
        <dgm:presLayoutVars>
          <dgm:bulletEnabled val="1"/>
        </dgm:presLayoutVars>
      </dgm:prSet>
      <dgm:spPr/>
    </dgm:pt>
    <dgm:pt modelId="{126A488D-DF9F-4B48-9BAE-36AD7092B4A1}" type="pres">
      <dgm:prSet presAssocID="{80B76DC3-922C-42F7-9155-69AB36AE9973}" presName="spacing" presStyleCnt="0"/>
      <dgm:spPr/>
    </dgm:pt>
    <dgm:pt modelId="{66B36BD5-3B95-418B-A94D-6BCC9557A195}" type="pres">
      <dgm:prSet presAssocID="{0D43665E-0D0C-436F-B11C-21FE7BF06EA1}" presName="composite" presStyleCnt="0"/>
      <dgm:spPr/>
    </dgm:pt>
    <dgm:pt modelId="{F127865B-73B9-446F-A628-78CEC23713F3}" type="pres">
      <dgm:prSet presAssocID="{0D43665E-0D0C-436F-B11C-21FE7BF06EA1}" presName="imgShp" presStyleLbl="fgImgPlace1" presStyleIdx="4" presStyleCnt="5" custLinFactY="-188625" custLinFactNeighborX="578" custLinFactNeighborY="-2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4B0508C-D729-4DDE-B909-D7C866A42B4C}" type="pres">
      <dgm:prSet presAssocID="{0D43665E-0D0C-436F-B11C-21FE7BF06EA1}" presName="txShp" presStyleLbl="node1" presStyleIdx="4" presStyleCnt="5" custLinFactY="-190284" custLinFactNeighborX="-596" custLinFactNeighborY="-200000">
        <dgm:presLayoutVars>
          <dgm:bulletEnabled val="1"/>
        </dgm:presLayoutVars>
      </dgm:prSet>
      <dgm:spPr/>
    </dgm:pt>
  </dgm:ptLst>
  <dgm:cxnLst>
    <dgm:cxn modelId="{4E1F8901-AB3C-472E-81F5-C47545BA742B}" srcId="{A8F7230D-5970-4B8D-BA5F-2C7F55AACB44}" destId="{D0E9B169-0228-40F4-87F6-F18EC5BB714D}" srcOrd="2" destOrd="0" parTransId="{9CB7BDCB-98F1-4976-98B0-E8205CE26AAA}" sibTransId="{7E5BECD9-F5AF-45BD-ACD8-1923E60F8028}"/>
    <dgm:cxn modelId="{C548B209-384C-4ECC-B8BC-96ADDC5DAAC4}" srcId="{A8F7230D-5970-4B8D-BA5F-2C7F55AACB44}" destId="{0D43665E-0D0C-436F-B11C-21FE7BF06EA1}" srcOrd="4" destOrd="0" parTransId="{3AE5E7FC-74D4-40D9-8955-D508642DE11B}" sibTransId="{6C912CFF-EE35-4BB1-8145-4AF935A90673}"/>
    <dgm:cxn modelId="{932BE81A-D575-4526-A951-6B2D03203FD7}" srcId="{A8F7230D-5970-4B8D-BA5F-2C7F55AACB44}" destId="{CF7E4C2D-D8CE-4B10-BF68-7F9624488262}" srcOrd="0" destOrd="0" parTransId="{95333A79-E70D-46E2-A9EF-FC5DA12A4A26}" sibTransId="{CB307B90-2309-4591-8F44-198B863B67FD}"/>
    <dgm:cxn modelId="{ED822126-2499-4C32-9220-65DCC5C4850C}" srcId="{A8F7230D-5970-4B8D-BA5F-2C7F55AACB44}" destId="{F6F03724-7159-4FEF-B99C-B15D44F60DA4}" srcOrd="3" destOrd="0" parTransId="{87E83C43-21C1-411D-861E-E013730C1CAB}" sibTransId="{80B76DC3-922C-42F7-9155-69AB36AE9973}"/>
    <dgm:cxn modelId="{37281472-17B5-4550-B65E-BEBFD6C597CA}" type="presOf" srcId="{CF7E4C2D-D8CE-4B10-BF68-7F9624488262}" destId="{075247A6-1E9D-40E5-B2A7-F8A053E5F7AB}" srcOrd="0" destOrd="0" presId="urn:microsoft.com/office/officeart/2005/8/layout/vList3"/>
    <dgm:cxn modelId="{3C8C0EA9-E44E-4ECA-A761-BE8BA9B9706F}" type="presOf" srcId="{7CD8286B-D9DD-4B01-A26E-319BA043C5BE}" destId="{13168D73-B29C-4042-9BEB-82EE0BEA588D}" srcOrd="0" destOrd="0" presId="urn:microsoft.com/office/officeart/2005/8/layout/vList3"/>
    <dgm:cxn modelId="{EC5865AD-EBC0-400F-8927-BB99CD898867}" type="presOf" srcId="{0D43665E-0D0C-436F-B11C-21FE7BF06EA1}" destId="{24B0508C-D729-4DDE-B909-D7C866A42B4C}" srcOrd="0" destOrd="0" presId="urn:microsoft.com/office/officeart/2005/8/layout/vList3"/>
    <dgm:cxn modelId="{9B2E38B6-0E6E-4725-A565-3D708E9D2F0D}" type="presOf" srcId="{F6F03724-7159-4FEF-B99C-B15D44F60DA4}" destId="{58023E75-823E-4F36-95C3-746F03FFE787}" srcOrd="0" destOrd="0" presId="urn:microsoft.com/office/officeart/2005/8/layout/vList3"/>
    <dgm:cxn modelId="{368F2DB8-7155-4F30-9255-6D67B91F3FD8}" type="presOf" srcId="{D0E9B169-0228-40F4-87F6-F18EC5BB714D}" destId="{8F87D625-46FE-4764-BF3D-04DDD8CD949D}" srcOrd="0" destOrd="0" presId="urn:microsoft.com/office/officeart/2005/8/layout/vList3"/>
    <dgm:cxn modelId="{2DD009C2-95A3-46C0-81E2-84DCF01747E1}" type="presOf" srcId="{A8F7230D-5970-4B8D-BA5F-2C7F55AACB44}" destId="{2FAD2334-F2B7-4A2D-A711-A2B54585C8D8}" srcOrd="0" destOrd="0" presId="urn:microsoft.com/office/officeart/2005/8/layout/vList3"/>
    <dgm:cxn modelId="{F2E475D7-2964-4B25-A497-3CBE0B885959}" srcId="{A8F7230D-5970-4B8D-BA5F-2C7F55AACB44}" destId="{7CD8286B-D9DD-4B01-A26E-319BA043C5BE}" srcOrd="1" destOrd="0" parTransId="{B2AFC142-44ED-4210-8A0F-D0900A901FDE}" sibTransId="{2E2D843C-D390-4552-A4C2-E45CAD1F1D73}"/>
    <dgm:cxn modelId="{C807BB44-C07A-4B99-9701-D96D62678AC6}" type="presParOf" srcId="{2FAD2334-F2B7-4A2D-A711-A2B54585C8D8}" destId="{ACBAFD3E-85D1-4946-AF77-EC5604869A94}" srcOrd="0" destOrd="0" presId="urn:microsoft.com/office/officeart/2005/8/layout/vList3"/>
    <dgm:cxn modelId="{284A716D-FBAB-4A65-983D-5B3FE97BDDE0}" type="presParOf" srcId="{ACBAFD3E-85D1-4946-AF77-EC5604869A94}" destId="{E4F7BDD3-7005-4A27-9E03-CD71321BEAFA}" srcOrd="0" destOrd="0" presId="urn:microsoft.com/office/officeart/2005/8/layout/vList3"/>
    <dgm:cxn modelId="{257E3503-0B54-4ED8-8053-76443A66D185}" type="presParOf" srcId="{ACBAFD3E-85D1-4946-AF77-EC5604869A94}" destId="{075247A6-1E9D-40E5-B2A7-F8A053E5F7AB}" srcOrd="1" destOrd="0" presId="urn:microsoft.com/office/officeart/2005/8/layout/vList3"/>
    <dgm:cxn modelId="{8BE7105C-7FB6-48E9-95FA-B4DDEB2DE38B}" type="presParOf" srcId="{2FAD2334-F2B7-4A2D-A711-A2B54585C8D8}" destId="{39A67A5D-16F2-45EB-BEDB-D98E21634B50}" srcOrd="1" destOrd="0" presId="urn:microsoft.com/office/officeart/2005/8/layout/vList3"/>
    <dgm:cxn modelId="{381231D0-729B-4B62-A0EA-7563C19E5BD5}" type="presParOf" srcId="{2FAD2334-F2B7-4A2D-A711-A2B54585C8D8}" destId="{DE7DA993-C09F-42F2-A057-F5C6868A9E99}" srcOrd="2" destOrd="0" presId="urn:microsoft.com/office/officeart/2005/8/layout/vList3"/>
    <dgm:cxn modelId="{1A35B93E-211E-44EC-9D7F-25BE6C6665B1}" type="presParOf" srcId="{DE7DA993-C09F-42F2-A057-F5C6868A9E99}" destId="{E0E28668-10AC-4023-B4D7-19D0225720DE}" srcOrd="0" destOrd="0" presId="urn:microsoft.com/office/officeart/2005/8/layout/vList3"/>
    <dgm:cxn modelId="{584F10F6-0AD9-4F96-A8E4-B8678ECC6BAF}" type="presParOf" srcId="{DE7DA993-C09F-42F2-A057-F5C6868A9E99}" destId="{13168D73-B29C-4042-9BEB-82EE0BEA588D}" srcOrd="1" destOrd="0" presId="urn:microsoft.com/office/officeart/2005/8/layout/vList3"/>
    <dgm:cxn modelId="{83227E3C-3D43-476C-9414-4318FDC2FAE6}" type="presParOf" srcId="{2FAD2334-F2B7-4A2D-A711-A2B54585C8D8}" destId="{27EB2E96-4116-4DD7-9F33-0E029999A021}" srcOrd="3" destOrd="0" presId="urn:microsoft.com/office/officeart/2005/8/layout/vList3"/>
    <dgm:cxn modelId="{0712FB88-7158-4589-960B-C16EF54D745C}" type="presParOf" srcId="{2FAD2334-F2B7-4A2D-A711-A2B54585C8D8}" destId="{0904CBC6-1A11-4BE3-ABB7-C4FE16268334}" srcOrd="4" destOrd="0" presId="urn:microsoft.com/office/officeart/2005/8/layout/vList3"/>
    <dgm:cxn modelId="{68C39553-BF11-4797-948B-3428533BB52E}" type="presParOf" srcId="{0904CBC6-1A11-4BE3-ABB7-C4FE16268334}" destId="{918C7420-BA89-4AEF-8B1E-EC5E5762F785}" srcOrd="0" destOrd="0" presId="urn:microsoft.com/office/officeart/2005/8/layout/vList3"/>
    <dgm:cxn modelId="{5BC0E89A-2B4C-4BD1-AE39-0B26AB1A7A87}" type="presParOf" srcId="{0904CBC6-1A11-4BE3-ABB7-C4FE16268334}" destId="{8F87D625-46FE-4764-BF3D-04DDD8CD949D}" srcOrd="1" destOrd="0" presId="urn:microsoft.com/office/officeart/2005/8/layout/vList3"/>
    <dgm:cxn modelId="{D425452E-E57D-4A84-B2ED-BF5F2A2489F6}" type="presParOf" srcId="{2FAD2334-F2B7-4A2D-A711-A2B54585C8D8}" destId="{24DD980C-C487-463C-B289-D4A4F7FA15A8}" srcOrd="5" destOrd="0" presId="urn:microsoft.com/office/officeart/2005/8/layout/vList3"/>
    <dgm:cxn modelId="{FAFF49A8-F32D-484C-88F3-05B91D613051}" type="presParOf" srcId="{2FAD2334-F2B7-4A2D-A711-A2B54585C8D8}" destId="{6C496E54-7ED4-4C73-81CE-309A05885F81}" srcOrd="6" destOrd="0" presId="urn:microsoft.com/office/officeart/2005/8/layout/vList3"/>
    <dgm:cxn modelId="{B1EDB563-45AD-49A2-806E-D8FAD4D02B01}" type="presParOf" srcId="{6C496E54-7ED4-4C73-81CE-309A05885F81}" destId="{2623CB29-433B-479F-BEE4-64E6132E3D79}" srcOrd="0" destOrd="0" presId="urn:microsoft.com/office/officeart/2005/8/layout/vList3"/>
    <dgm:cxn modelId="{BDE3D7F2-6B27-418B-9DC3-8B39DCBD6337}" type="presParOf" srcId="{6C496E54-7ED4-4C73-81CE-309A05885F81}" destId="{58023E75-823E-4F36-95C3-746F03FFE787}" srcOrd="1" destOrd="0" presId="urn:microsoft.com/office/officeart/2005/8/layout/vList3"/>
    <dgm:cxn modelId="{514FA598-6846-4AB3-BA70-CFCE42738BC8}" type="presParOf" srcId="{2FAD2334-F2B7-4A2D-A711-A2B54585C8D8}" destId="{126A488D-DF9F-4B48-9BAE-36AD7092B4A1}" srcOrd="7" destOrd="0" presId="urn:microsoft.com/office/officeart/2005/8/layout/vList3"/>
    <dgm:cxn modelId="{0D0348C3-931B-44DE-827D-4786954F7972}" type="presParOf" srcId="{2FAD2334-F2B7-4A2D-A711-A2B54585C8D8}" destId="{66B36BD5-3B95-418B-A94D-6BCC9557A195}" srcOrd="8" destOrd="0" presId="urn:microsoft.com/office/officeart/2005/8/layout/vList3"/>
    <dgm:cxn modelId="{8D80B3F7-3781-4E34-B6AB-93D05E1EE8FE}" type="presParOf" srcId="{66B36BD5-3B95-418B-A94D-6BCC9557A195}" destId="{F127865B-73B9-446F-A628-78CEC23713F3}" srcOrd="0" destOrd="0" presId="urn:microsoft.com/office/officeart/2005/8/layout/vList3"/>
    <dgm:cxn modelId="{13FFC913-3032-4F9C-AC31-2DB337EEF013}" type="presParOf" srcId="{66B36BD5-3B95-418B-A94D-6BCC9557A195}" destId="{24B0508C-D729-4DDE-B909-D7C866A42B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B64D-1D8F-4FA4-86BB-B5396A22FFDD}">
      <dsp:nvSpPr>
        <dsp:cNvPr id="0" name=""/>
        <dsp:cNvSpPr/>
      </dsp:nvSpPr>
      <dsp:spPr>
        <a:xfrm>
          <a:off x="0" y="461987"/>
          <a:ext cx="9456614" cy="6159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ADA9F-293E-475E-8087-4C0437930091}">
      <dsp:nvSpPr>
        <dsp:cNvPr id="0" name=""/>
        <dsp:cNvSpPr/>
      </dsp:nvSpPr>
      <dsp:spPr>
        <a:xfrm>
          <a:off x="3740" y="0"/>
          <a:ext cx="1635283" cy="61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1976</a:t>
          </a:r>
        </a:p>
      </dsp:txBody>
      <dsp:txXfrm>
        <a:off x="3740" y="0"/>
        <a:ext cx="1635283" cy="615982"/>
      </dsp:txXfrm>
    </dsp:sp>
    <dsp:sp modelId="{093D9724-28C7-4BE0-B650-C4E68FC3B0DF}">
      <dsp:nvSpPr>
        <dsp:cNvPr id="0" name=""/>
        <dsp:cNvSpPr/>
      </dsp:nvSpPr>
      <dsp:spPr>
        <a:xfrm>
          <a:off x="744383" y="692980"/>
          <a:ext cx="153995" cy="153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2AF6F-9E3F-41EB-82CE-CE1C56874FEC}">
      <dsp:nvSpPr>
        <dsp:cNvPr id="0" name=""/>
        <dsp:cNvSpPr/>
      </dsp:nvSpPr>
      <dsp:spPr>
        <a:xfrm>
          <a:off x="1720787" y="923974"/>
          <a:ext cx="1635283" cy="61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1982</a:t>
          </a:r>
        </a:p>
      </dsp:txBody>
      <dsp:txXfrm>
        <a:off x="1720787" y="923974"/>
        <a:ext cx="1635283" cy="615982"/>
      </dsp:txXfrm>
    </dsp:sp>
    <dsp:sp modelId="{66199BBF-7C47-4C8B-AECC-9A3E3B720658}">
      <dsp:nvSpPr>
        <dsp:cNvPr id="0" name=""/>
        <dsp:cNvSpPr/>
      </dsp:nvSpPr>
      <dsp:spPr>
        <a:xfrm>
          <a:off x="2461431" y="692980"/>
          <a:ext cx="153995" cy="153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91283-DAB1-48ED-835C-528550C168CD}">
      <dsp:nvSpPr>
        <dsp:cNvPr id="0" name=""/>
        <dsp:cNvSpPr/>
      </dsp:nvSpPr>
      <dsp:spPr>
        <a:xfrm>
          <a:off x="3437835" y="0"/>
          <a:ext cx="1635283" cy="61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1993</a:t>
          </a:r>
        </a:p>
      </dsp:txBody>
      <dsp:txXfrm>
        <a:off x="3437835" y="0"/>
        <a:ext cx="1635283" cy="615982"/>
      </dsp:txXfrm>
    </dsp:sp>
    <dsp:sp modelId="{E1438481-509B-4428-8CFF-AA58D9E52AEA}">
      <dsp:nvSpPr>
        <dsp:cNvPr id="0" name=""/>
        <dsp:cNvSpPr/>
      </dsp:nvSpPr>
      <dsp:spPr>
        <a:xfrm>
          <a:off x="4178478" y="692980"/>
          <a:ext cx="153995" cy="153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CB5AB-3678-4D2C-923B-101CFBA45803}">
      <dsp:nvSpPr>
        <dsp:cNvPr id="0" name=""/>
        <dsp:cNvSpPr/>
      </dsp:nvSpPr>
      <dsp:spPr>
        <a:xfrm>
          <a:off x="5154882" y="923974"/>
          <a:ext cx="1635283" cy="61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2009</a:t>
          </a:r>
        </a:p>
      </dsp:txBody>
      <dsp:txXfrm>
        <a:off x="5154882" y="923974"/>
        <a:ext cx="1635283" cy="615982"/>
      </dsp:txXfrm>
    </dsp:sp>
    <dsp:sp modelId="{EE3AFBBA-105E-47E6-B799-EC5AC721CADB}">
      <dsp:nvSpPr>
        <dsp:cNvPr id="0" name=""/>
        <dsp:cNvSpPr/>
      </dsp:nvSpPr>
      <dsp:spPr>
        <a:xfrm>
          <a:off x="5895526" y="692980"/>
          <a:ext cx="153995" cy="153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50D79-A2AE-42DE-912B-DA79A66D76A2}">
      <dsp:nvSpPr>
        <dsp:cNvPr id="0" name=""/>
        <dsp:cNvSpPr/>
      </dsp:nvSpPr>
      <dsp:spPr>
        <a:xfrm>
          <a:off x="6871930" y="0"/>
          <a:ext cx="1635283" cy="61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2022</a:t>
          </a:r>
        </a:p>
      </dsp:txBody>
      <dsp:txXfrm>
        <a:off x="6871930" y="0"/>
        <a:ext cx="1635283" cy="615982"/>
      </dsp:txXfrm>
    </dsp:sp>
    <dsp:sp modelId="{73EF6BE6-E167-4463-A89B-E18DD4F1E626}">
      <dsp:nvSpPr>
        <dsp:cNvPr id="0" name=""/>
        <dsp:cNvSpPr/>
      </dsp:nvSpPr>
      <dsp:spPr>
        <a:xfrm>
          <a:off x="7612573" y="692980"/>
          <a:ext cx="153995" cy="153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24FDD-FBD8-4AE7-8529-7152C7FC68D8}">
      <dsp:nvSpPr>
        <dsp:cNvPr id="0" name=""/>
        <dsp:cNvSpPr/>
      </dsp:nvSpPr>
      <dsp:spPr>
        <a:xfrm rot="10800000">
          <a:off x="2314477" y="132842"/>
          <a:ext cx="7578820" cy="14335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1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Ü</a:t>
          </a:r>
          <a:r>
            <a:rPr lang="en-GB" sz="2200" kern="1200" dirty="0" err="1"/>
            <a:t>retim</a:t>
          </a:r>
          <a:r>
            <a:rPr lang="en-GB" sz="2200" kern="1200" dirty="0"/>
            <a:t> </a:t>
          </a:r>
          <a:r>
            <a:rPr lang="en-GB" sz="2200" kern="1200" dirty="0" err="1"/>
            <a:t>ve</a:t>
          </a:r>
          <a:r>
            <a:rPr lang="en-GB" sz="2200" kern="1200" dirty="0"/>
            <a:t> </a:t>
          </a:r>
          <a:r>
            <a:rPr lang="en-GB" sz="2200" kern="1200" dirty="0" err="1"/>
            <a:t>satış</a:t>
          </a:r>
          <a:r>
            <a:rPr lang="en-GB" sz="2200" kern="1200" dirty="0"/>
            <a:t> </a:t>
          </a:r>
          <a:r>
            <a:rPr lang="en-GB" sz="2200" kern="1200" dirty="0" err="1"/>
            <a:t>sonrası</a:t>
          </a:r>
          <a:r>
            <a:rPr lang="en-GB" sz="2200" kern="1200" dirty="0"/>
            <a:t> </a:t>
          </a:r>
          <a:r>
            <a:rPr lang="en-GB" sz="2200" kern="1200" dirty="0" err="1"/>
            <a:t>hizmet</a:t>
          </a:r>
          <a:r>
            <a:rPr lang="en-GB" sz="2200" kern="1200" dirty="0"/>
            <a:t> </a:t>
          </a:r>
          <a:r>
            <a:rPr lang="en-GB" sz="2200" kern="1200" dirty="0" err="1"/>
            <a:t>sektöründe</a:t>
          </a:r>
          <a:r>
            <a:rPr lang="en-GB" sz="2200" kern="1200" dirty="0"/>
            <a:t> </a:t>
          </a:r>
          <a:r>
            <a:rPr lang="en-GB" sz="2200" kern="1200" dirty="0" err="1"/>
            <a:t>yönetici</a:t>
          </a:r>
          <a:r>
            <a:rPr lang="en-GB" sz="2200" kern="1200" dirty="0"/>
            <a:t>/</a:t>
          </a:r>
          <a:r>
            <a:rPr lang="en-GB" sz="2200" kern="1200" dirty="0" err="1"/>
            <a:t>mühendis</a:t>
          </a:r>
          <a:r>
            <a:rPr lang="en-GB" sz="2200" kern="1200" dirty="0"/>
            <a:t> </a:t>
          </a:r>
          <a:r>
            <a:rPr lang="en-GB" sz="2200" kern="1200" dirty="0" err="1"/>
            <a:t>ile</a:t>
          </a:r>
          <a:r>
            <a:rPr lang="en-GB" sz="2200" kern="1200" dirty="0"/>
            <a:t> </a:t>
          </a:r>
          <a:r>
            <a:rPr lang="en-GB" sz="2200" kern="1200" dirty="0" err="1"/>
            <a:t>işçi</a:t>
          </a:r>
          <a:r>
            <a:rPr lang="en-GB" sz="2200" kern="1200" dirty="0"/>
            <a:t> </a:t>
          </a:r>
          <a:r>
            <a:rPr lang="en-GB" sz="2200" kern="1200" dirty="0" err="1"/>
            <a:t>arasındaki</a:t>
          </a:r>
          <a:r>
            <a:rPr lang="en-GB" sz="2200" kern="1200" dirty="0"/>
            <a:t> </a:t>
          </a:r>
          <a:r>
            <a:rPr lang="en-GB" sz="2200" kern="1200" dirty="0" err="1"/>
            <a:t>nitelikli</a:t>
          </a:r>
          <a:r>
            <a:rPr lang="en-GB" sz="2200" kern="1200" dirty="0"/>
            <a:t> </a:t>
          </a:r>
          <a:r>
            <a:rPr lang="en-GB" sz="2200" kern="1200" dirty="0" err="1"/>
            <a:t>eleman</a:t>
          </a:r>
          <a:r>
            <a:rPr lang="en-GB" sz="2200" kern="1200" dirty="0"/>
            <a:t> </a:t>
          </a:r>
          <a:r>
            <a:rPr lang="en-GB" sz="2200" kern="1200" dirty="0" err="1"/>
            <a:t>ihtiyacını</a:t>
          </a:r>
          <a:r>
            <a:rPr lang="en-GB" sz="2200" kern="1200" dirty="0"/>
            <a:t> </a:t>
          </a:r>
          <a:r>
            <a:rPr lang="en-GB" sz="2200" kern="1200" dirty="0" err="1"/>
            <a:t>karşılayabilecek</a:t>
          </a:r>
          <a:r>
            <a:rPr lang="tr-TR" sz="2200" kern="1200" dirty="0"/>
            <a:t>…</a:t>
          </a:r>
        </a:p>
      </dsp:txBody>
      <dsp:txXfrm rot="10800000">
        <a:off x="2672871" y="132842"/>
        <a:ext cx="7220426" cy="1433577"/>
      </dsp:txXfrm>
    </dsp:sp>
    <dsp:sp modelId="{D6CD37CC-6E4D-419D-A9DF-6A47D3EFFBF8}">
      <dsp:nvSpPr>
        <dsp:cNvPr id="0" name=""/>
        <dsp:cNvSpPr/>
      </dsp:nvSpPr>
      <dsp:spPr>
        <a:xfrm>
          <a:off x="1503424" y="795"/>
          <a:ext cx="1622107" cy="16976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F28AA-9CB2-4FB7-BDDD-12FAF960DF21}">
      <dsp:nvSpPr>
        <dsp:cNvPr id="0" name=""/>
        <dsp:cNvSpPr/>
      </dsp:nvSpPr>
      <dsp:spPr>
        <a:xfrm rot="10800000">
          <a:off x="2267345" y="2126400"/>
          <a:ext cx="7578820" cy="14335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1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K</a:t>
          </a:r>
          <a:r>
            <a:rPr lang="en-GB" sz="2200" kern="1200" dirty="0" err="1"/>
            <a:t>endi</a:t>
          </a:r>
          <a:r>
            <a:rPr lang="en-GB" sz="2200" kern="1200" dirty="0"/>
            <a:t> </a:t>
          </a:r>
          <a:r>
            <a:rPr lang="en-GB" sz="2200" kern="1200" dirty="0" err="1"/>
            <a:t>adına</a:t>
          </a:r>
          <a:r>
            <a:rPr lang="en-GB" sz="2200" kern="1200" dirty="0"/>
            <a:t> </a:t>
          </a:r>
          <a:r>
            <a:rPr lang="en-GB" sz="2200" kern="1200" dirty="0" err="1"/>
            <a:t>iş</a:t>
          </a:r>
          <a:r>
            <a:rPr lang="en-GB" sz="2200" kern="1200" dirty="0"/>
            <a:t> </a:t>
          </a:r>
          <a:r>
            <a:rPr lang="en-GB" sz="2200" kern="1200" dirty="0" err="1"/>
            <a:t>yeri</a:t>
          </a:r>
          <a:r>
            <a:rPr lang="en-GB" sz="2200" kern="1200" dirty="0"/>
            <a:t> </a:t>
          </a:r>
          <a:r>
            <a:rPr lang="en-GB" sz="2200" kern="1200" dirty="0" err="1"/>
            <a:t>açıp</a:t>
          </a:r>
          <a:r>
            <a:rPr lang="en-GB" sz="2200" kern="1200" dirty="0"/>
            <a:t> </a:t>
          </a:r>
          <a:r>
            <a:rPr lang="en-GB" sz="2200" kern="1200" dirty="0" err="1"/>
            <a:t>çalıştırabilecek</a:t>
          </a:r>
          <a:r>
            <a:rPr lang="tr-TR" sz="2200" kern="1200" dirty="0"/>
            <a:t>…</a:t>
          </a:r>
        </a:p>
      </dsp:txBody>
      <dsp:txXfrm rot="10800000">
        <a:off x="2625739" y="2126400"/>
        <a:ext cx="7220426" cy="1433577"/>
      </dsp:txXfrm>
    </dsp:sp>
    <dsp:sp modelId="{F7697F02-4D71-4CE4-A1BB-A8F3958119FE}">
      <dsp:nvSpPr>
        <dsp:cNvPr id="0" name=""/>
        <dsp:cNvSpPr/>
      </dsp:nvSpPr>
      <dsp:spPr>
        <a:xfrm>
          <a:off x="1550556" y="2126400"/>
          <a:ext cx="1433577" cy="143357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76284-D04A-479F-90AB-95582DCEAE0E}">
      <dsp:nvSpPr>
        <dsp:cNvPr id="0" name=""/>
        <dsp:cNvSpPr/>
      </dsp:nvSpPr>
      <dsp:spPr>
        <a:xfrm rot="10800000">
          <a:off x="2267345" y="3987911"/>
          <a:ext cx="7578820" cy="14335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1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B</a:t>
          </a:r>
          <a:r>
            <a:rPr lang="en-GB" sz="2200" kern="1200" dirty="0" err="1"/>
            <a:t>aşkalarıyla</a:t>
          </a:r>
          <a:r>
            <a:rPr lang="en-GB" sz="2200" kern="1200" dirty="0"/>
            <a:t> </a:t>
          </a:r>
          <a:r>
            <a:rPr lang="en-GB" sz="2200" kern="1200" dirty="0" err="1"/>
            <a:t>ilişki</a:t>
          </a:r>
          <a:r>
            <a:rPr lang="en-GB" sz="2200" kern="1200" dirty="0"/>
            <a:t> </a:t>
          </a:r>
          <a:r>
            <a:rPr lang="en-GB" sz="2200" kern="1200" dirty="0" err="1"/>
            <a:t>kurması</a:t>
          </a:r>
          <a:r>
            <a:rPr lang="en-GB" sz="2200" kern="1200" dirty="0"/>
            <a:t> </a:t>
          </a:r>
          <a:r>
            <a:rPr lang="en-GB" sz="2200" kern="1200" dirty="0" err="1"/>
            <a:t>gerektiğini</a:t>
          </a:r>
          <a:r>
            <a:rPr lang="en-GB" sz="2200" kern="1200" dirty="0"/>
            <a:t> </a:t>
          </a:r>
          <a:r>
            <a:rPr lang="en-GB" sz="2200" kern="1200" dirty="0" err="1"/>
            <a:t>öğretecek</a:t>
          </a:r>
          <a:r>
            <a:rPr lang="en-GB" sz="2200" kern="1200" dirty="0"/>
            <a:t>, </a:t>
          </a:r>
          <a:r>
            <a:rPr lang="en-GB" sz="2200" kern="1200" dirty="0" err="1"/>
            <a:t>yüksek</a:t>
          </a:r>
          <a:r>
            <a:rPr lang="en-GB" sz="2200" kern="1200" dirty="0"/>
            <a:t> </a:t>
          </a:r>
          <a:r>
            <a:rPr lang="en-GB" sz="2200" kern="1200" dirty="0" err="1"/>
            <a:t>düzeyde</a:t>
          </a:r>
          <a:r>
            <a:rPr lang="en-GB" sz="2200" kern="1200" dirty="0"/>
            <a:t> el </a:t>
          </a:r>
          <a:r>
            <a:rPr lang="en-GB" sz="2200" kern="1200" dirty="0" err="1"/>
            <a:t>becerisine</a:t>
          </a:r>
          <a:r>
            <a:rPr lang="en-GB" sz="2200" kern="1200" dirty="0"/>
            <a:t> </a:t>
          </a:r>
          <a:r>
            <a:rPr lang="en-GB" sz="2200" kern="1200" dirty="0" err="1"/>
            <a:t>sahip</a:t>
          </a:r>
          <a:r>
            <a:rPr lang="en-GB" sz="2200" kern="1200" dirty="0"/>
            <a:t> </a:t>
          </a:r>
          <a:r>
            <a:rPr lang="en-GB" sz="2200" kern="1200" dirty="0" err="1"/>
            <a:t>olmasını</a:t>
          </a:r>
          <a:r>
            <a:rPr lang="en-GB" sz="2200" kern="1200" dirty="0"/>
            <a:t> </a:t>
          </a:r>
          <a:r>
            <a:rPr lang="en-GB" sz="2200" kern="1200" dirty="0" err="1"/>
            <a:t>temin</a:t>
          </a:r>
          <a:r>
            <a:rPr lang="en-GB" sz="2200" kern="1200" dirty="0"/>
            <a:t> </a:t>
          </a:r>
          <a:r>
            <a:rPr lang="en-GB" sz="2200" kern="1200" dirty="0" err="1"/>
            <a:t>edecek</a:t>
          </a:r>
          <a:r>
            <a:rPr lang="en-GB" sz="2200" kern="1200" dirty="0"/>
            <a:t>, </a:t>
          </a:r>
          <a:r>
            <a:rPr lang="en-GB" sz="2200" kern="1200" dirty="0" err="1"/>
            <a:t>ileri</a:t>
          </a:r>
          <a:r>
            <a:rPr lang="en-GB" sz="2200" kern="1200" dirty="0"/>
            <a:t> </a:t>
          </a:r>
          <a:r>
            <a:rPr lang="en-GB" sz="2200" kern="1200" dirty="0" err="1"/>
            <a:t>teknoloji</a:t>
          </a:r>
          <a:r>
            <a:rPr lang="en-GB" sz="2200" kern="1200" dirty="0"/>
            <a:t> </a:t>
          </a:r>
          <a:r>
            <a:rPr lang="en-GB" sz="2200" kern="1200" dirty="0" err="1"/>
            <a:t>ve</a:t>
          </a:r>
          <a:r>
            <a:rPr lang="en-GB" sz="2200" kern="1200" dirty="0"/>
            <a:t> </a:t>
          </a:r>
          <a:r>
            <a:rPr lang="en-GB" sz="2200" kern="1200" dirty="0" err="1"/>
            <a:t>enformasyon</a:t>
          </a:r>
          <a:r>
            <a:rPr lang="en-GB" sz="2200" kern="1200" dirty="0"/>
            <a:t> </a:t>
          </a:r>
          <a:r>
            <a:rPr lang="en-GB" sz="2200" kern="1200" dirty="0" err="1"/>
            <a:t>teknolojilerindeki</a:t>
          </a:r>
          <a:r>
            <a:rPr lang="en-GB" sz="2200" kern="1200" dirty="0"/>
            <a:t> </a:t>
          </a:r>
          <a:r>
            <a:rPr lang="en-GB" sz="2200" kern="1200" dirty="0" err="1"/>
            <a:t>çağdaş</a:t>
          </a:r>
          <a:r>
            <a:rPr lang="en-GB" sz="2200" kern="1200" dirty="0"/>
            <a:t> </a:t>
          </a:r>
          <a:r>
            <a:rPr lang="en-GB" sz="2200" kern="1200" dirty="0" err="1"/>
            <a:t>eğilimleri</a:t>
          </a:r>
          <a:r>
            <a:rPr lang="en-GB" sz="2200" kern="1200" dirty="0"/>
            <a:t> </a:t>
          </a:r>
          <a:r>
            <a:rPr lang="en-GB" sz="2200" kern="1200" dirty="0" err="1"/>
            <a:t>bilmesini</a:t>
          </a:r>
          <a:r>
            <a:rPr lang="en-GB" sz="2200" kern="1200" dirty="0"/>
            <a:t> </a:t>
          </a:r>
          <a:r>
            <a:rPr lang="en-GB" sz="2200" kern="1200" dirty="0" err="1"/>
            <a:t>sağlayacaktır</a:t>
          </a:r>
          <a:r>
            <a:rPr lang="tr-TR" sz="2200" kern="1200" dirty="0"/>
            <a:t>…</a:t>
          </a:r>
        </a:p>
      </dsp:txBody>
      <dsp:txXfrm rot="10800000">
        <a:off x="2625739" y="3987911"/>
        <a:ext cx="7220426" cy="1433577"/>
      </dsp:txXfrm>
    </dsp:sp>
    <dsp:sp modelId="{27FA2CA1-500B-4157-AFC9-DAB3438A526D}">
      <dsp:nvSpPr>
        <dsp:cNvPr id="0" name=""/>
        <dsp:cNvSpPr/>
      </dsp:nvSpPr>
      <dsp:spPr>
        <a:xfrm>
          <a:off x="1550556" y="3987911"/>
          <a:ext cx="1433577" cy="14335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47A6-1E9D-40E5-B2A7-F8A053E5F7AB}">
      <dsp:nvSpPr>
        <dsp:cNvPr id="0" name=""/>
        <dsp:cNvSpPr/>
      </dsp:nvSpPr>
      <dsp:spPr>
        <a:xfrm rot="10800000">
          <a:off x="2061343" y="29774"/>
          <a:ext cx="7373738" cy="8161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919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i="1" kern="1200" dirty="0" err="1"/>
            <a:t>Öğr.Gör</a:t>
          </a:r>
          <a:r>
            <a:rPr lang="tr-TR" sz="3700" i="1" kern="1200" dirty="0"/>
            <a:t>. Lütfi AKKUŞ</a:t>
          </a:r>
        </a:p>
      </dsp:txBody>
      <dsp:txXfrm rot="10800000">
        <a:off x="2265391" y="29774"/>
        <a:ext cx="7169690" cy="816194"/>
      </dsp:txXfrm>
    </dsp:sp>
    <dsp:sp modelId="{E4F7BDD3-7005-4A27-9E03-CD71321BEAFA}">
      <dsp:nvSpPr>
        <dsp:cNvPr id="0" name=""/>
        <dsp:cNvSpPr/>
      </dsp:nvSpPr>
      <dsp:spPr>
        <a:xfrm>
          <a:off x="1653246" y="1529"/>
          <a:ext cx="816194" cy="8726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68D73-B29C-4042-9BEB-82EE0BEA588D}">
      <dsp:nvSpPr>
        <dsp:cNvPr id="0" name=""/>
        <dsp:cNvSpPr/>
      </dsp:nvSpPr>
      <dsp:spPr>
        <a:xfrm rot="10800000">
          <a:off x="2052568" y="2172930"/>
          <a:ext cx="7373738" cy="8161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919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i="1" kern="1200" dirty="0" err="1"/>
            <a:t>Dr.Öğr.Üyesi</a:t>
          </a:r>
          <a:r>
            <a:rPr lang="tr-TR" sz="3700" i="1" kern="1200" dirty="0"/>
            <a:t> Emre GÖRGÜN</a:t>
          </a:r>
        </a:p>
      </dsp:txBody>
      <dsp:txXfrm rot="10800000">
        <a:off x="2256616" y="2172930"/>
        <a:ext cx="7169690" cy="816194"/>
      </dsp:txXfrm>
    </dsp:sp>
    <dsp:sp modelId="{E0E28668-10AC-4023-B4D7-19D0225720DE}">
      <dsp:nvSpPr>
        <dsp:cNvPr id="0" name=""/>
        <dsp:cNvSpPr/>
      </dsp:nvSpPr>
      <dsp:spPr>
        <a:xfrm>
          <a:off x="1644456" y="2172930"/>
          <a:ext cx="816194" cy="8161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7D625-46FE-4764-BF3D-04DDD8CD949D}">
      <dsp:nvSpPr>
        <dsp:cNvPr id="0" name=""/>
        <dsp:cNvSpPr/>
      </dsp:nvSpPr>
      <dsp:spPr>
        <a:xfrm rot="10800000">
          <a:off x="2070192" y="4298884"/>
          <a:ext cx="7373738" cy="8161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919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i="1" kern="1200" dirty="0" err="1"/>
            <a:t>Öğr.Gör</a:t>
          </a:r>
          <a:r>
            <a:rPr lang="tr-TR" sz="3700" i="1" kern="1200" dirty="0"/>
            <a:t>. Murat ŞİMŞEK</a:t>
          </a:r>
        </a:p>
      </dsp:txBody>
      <dsp:txXfrm rot="10800000">
        <a:off x="2274240" y="4298884"/>
        <a:ext cx="7169690" cy="816194"/>
      </dsp:txXfrm>
    </dsp:sp>
    <dsp:sp modelId="{918C7420-BA89-4AEF-8B1E-EC5E5762F785}">
      <dsp:nvSpPr>
        <dsp:cNvPr id="0" name=""/>
        <dsp:cNvSpPr/>
      </dsp:nvSpPr>
      <dsp:spPr>
        <a:xfrm>
          <a:off x="1662045" y="4298884"/>
          <a:ext cx="816194" cy="81619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23E75-823E-4F36-95C3-746F03FFE787}">
      <dsp:nvSpPr>
        <dsp:cNvPr id="0" name=""/>
        <dsp:cNvSpPr/>
      </dsp:nvSpPr>
      <dsp:spPr>
        <a:xfrm rot="10800000">
          <a:off x="2061343" y="3237521"/>
          <a:ext cx="7373738" cy="8161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919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i="1" kern="1200" dirty="0" err="1"/>
            <a:t>Öğr.Gör</a:t>
          </a:r>
          <a:r>
            <a:rPr lang="tr-TR" sz="3700" i="1" kern="1200" dirty="0"/>
            <a:t>. Murat MİRİK</a:t>
          </a:r>
        </a:p>
      </dsp:txBody>
      <dsp:txXfrm rot="10800000">
        <a:off x="2265391" y="3237521"/>
        <a:ext cx="7169690" cy="816194"/>
      </dsp:txXfrm>
    </dsp:sp>
    <dsp:sp modelId="{2623CB29-433B-479F-BEE4-64E6132E3D79}">
      <dsp:nvSpPr>
        <dsp:cNvPr id="0" name=""/>
        <dsp:cNvSpPr/>
      </dsp:nvSpPr>
      <dsp:spPr>
        <a:xfrm>
          <a:off x="1653246" y="3237521"/>
          <a:ext cx="816194" cy="81619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0508C-D729-4DDE-B909-D7C866A42B4C}">
      <dsp:nvSpPr>
        <dsp:cNvPr id="0" name=""/>
        <dsp:cNvSpPr/>
      </dsp:nvSpPr>
      <dsp:spPr>
        <a:xfrm rot="10800000">
          <a:off x="2017396" y="1111880"/>
          <a:ext cx="7373738" cy="8161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919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i="1" kern="1200" dirty="0" err="1"/>
            <a:t>Dr.Öğr.Üyesi</a:t>
          </a:r>
          <a:r>
            <a:rPr lang="tr-TR" sz="3700" i="1" kern="1200" dirty="0"/>
            <a:t> Arslan KAPTAN</a:t>
          </a:r>
        </a:p>
      </dsp:txBody>
      <dsp:txXfrm rot="10800000">
        <a:off x="2221444" y="1111880"/>
        <a:ext cx="7169690" cy="816194"/>
      </dsp:txXfrm>
    </dsp:sp>
    <dsp:sp modelId="{F127865B-73B9-446F-A628-78CEC23713F3}">
      <dsp:nvSpPr>
        <dsp:cNvPr id="0" name=""/>
        <dsp:cNvSpPr/>
      </dsp:nvSpPr>
      <dsp:spPr>
        <a:xfrm>
          <a:off x="1657964" y="1125420"/>
          <a:ext cx="816194" cy="81619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9A7B2-706E-4D85-AA14-632E348B7C6E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A6B51-CACA-4C3E-8448-EC65161EE6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87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2644-8031-4021-B0E2-2AA9AD73C1C4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70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9750-0B5D-4F44-94E7-24000690D367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6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E85-7779-4DB4-8950-9570225975AB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29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9A03-1574-4146-B677-41C9E10101A6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93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AC3-04E9-4435-B17F-AE3A7A5C9EA1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73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54AB-C2A6-4CB9-B389-4C37EEDF0480}" type="datetime1">
              <a:rPr lang="tr-TR" smtClean="0"/>
              <a:t>13.04.2022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78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68F0-2480-483D-9928-7F1E8ABE8DCF}" type="datetime1">
              <a:rPr lang="tr-TR" smtClean="0"/>
              <a:t>13.04.2022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43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29C3-1006-4D02-972C-BA97EEA66BFA}" type="datetime1">
              <a:rPr lang="tr-TR" smtClean="0"/>
              <a:t>13.04.2022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90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EEC-E9A5-4042-A3A2-041B6B700629}" type="datetime1">
              <a:rPr lang="tr-TR" smtClean="0"/>
              <a:t>13.04.2022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13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20BE-D86F-4798-A15C-306D87631F03}" type="datetime1">
              <a:rPr lang="tr-TR" smtClean="0"/>
              <a:t>13.04.2022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41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85B-B929-4184-A320-DF8E44DFF25F}" type="datetime1">
              <a:rPr lang="tr-TR" smtClean="0"/>
              <a:t>13.04.2022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02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AE4E-77C2-40F0-A611-46F04C6EB2FC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0F3E-D5DA-46CA-9197-5C59425638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35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38300" y="886388"/>
            <a:ext cx="9144000" cy="991572"/>
          </a:xfrm>
        </p:spPr>
        <p:txBody>
          <a:bodyPr>
            <a:normAutofit fontScale="90000"/>
          </a:bodyPr>
          <a:lstStyle/>
          <a:p>
            <a:r>
              <a:rPr lang="tr-TR" sz="5000" b="1" dirty="0">
                <a:solidFill>
                  <a:srgbClr val="7030A0"/>
                </a:solidFill>
              </a:rPr>
              <a:t>SİVAS CUMHURİYET ÜNİVERSİTESİ</a:t>
            </a:r>
            <a:br>
              <a:rPr lang="tr-TR" b="1" dirty="0">
                <a:solidFill>
                  <a:srgbClr val="7030A0"/>
                </a:solidFill>
              </a:rPr>
            </a:br>
            <a:r>
              <a:rPr lang="tr-TR" sz="3000" b="1" dirty="0">
                <a:solidFill>
                  <a:srgbClr val="7030A0"/>
                </a:solidFill>
              </a:rPr>
              <a:t>SİVAS TEKNİK BİLİMLER MESLEK YÜKSEKOKULU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7961" y="2760406"/>
            <a:ext cx="9144000" cy="923571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Motorlu Araçlar ve Ulaştırma Teknolojileri Bölümü</a:t>
            </a:r>
          </a:p>
          <a:p>
            <a:r>
              <a:rPr lang="tr-TR" dirty="0">
                <a:solidFill>
                  <a:srgbClr val="FF0000"/>
                </a:solidFill>
              </a:rPr>
              <a:t>Otomotiv Teknolojisi Programı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59" y="4010946"/>
            <a:ext cx="7329180" cy="271796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1" y="486213"/>
            <a:ext cx="1523716" cy="149571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6B1032F-66B2-4B03-80BB-031EF0F0A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95" y="352716"/>
            <a:ext cx="1633444" cy="16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6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solidFill>
                  <a:srgbClr val="7030A0"/>
                </a:solidFill>
              </a:rPr>
              <a:t>Mezunlarımızdan…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3238" y="1825625"/>
            <a:ext cx="10940562" cy="4351338"/>
          </a:xfrm>
        </p:spPr>
        <p:txBody>
          <a:bodyPr/>
          <a:lstStyle/>
          <a:p>
            <a:r>
              <a:rPr lang="tr-TR" i="1" dirty="0"/>
              <a:t>Şadi KOZAN- Sivas </a:t>
            </a:r>
            <a:r>
              <a:rPr lang="tr-TR" i="1" dirty="0" err="1"/>
              <a:t>Mengerler</a:t>
            </a:r>
            <a:r>
              <a:rPr lang="tr-TR" i="1" dirty="0"/>
              <a:t> Mercedes/ Otomobil, </a:t>
            </a:r>
          </a:p>
          <a:p>
            <a:pPr marL="0" indent="0">
              <a:buNone/>
            </a:pPr>
            <a:r>
              <a:rPr lang="tr-TR" i="1" dirty="0"/>
              <a:t>   Kamyon Servis Sorumlusu</a:t>
            </a:r>
          </a:p>
          <a:p>
            <a:r>
              <a:rPr lang="tr-TR" i="1" dirty="0"/>
              <a:t>Halit ALAN- Sivas Renault Oflazlar / Servis Danışmanı</a:t>
            </a:r>
          </a:p>
          <a:p>
            <a:r>
              <a:rPr lang="tr-TR" i="1" dirty="0"/>
              <a:t>Abdullah ÖZTÜRK – Sivas TÜVTÜRK Araç Muayene </a:t>
            </a:r>
          </a:p>
          <a:p>
            <a:pPr marL="0" indent="0">
              <a:buNone/>
            </a:pPr>
            <a:r>
              <a:rPr lang="tr-TR" i="1" dirty="0"/>
              <a:t>   İstasyonu/ Muayene Uzmanı</a:t>
            </a:r>
          </a:p>
          <a:p>
            <a:pPr marL="0" indent="0">
              <a:buNone/>
            </a:pPr>
            <a:r>
              <a:rPr lang="tr-TR" i="1" dirty="0"/>
              <a:t> </a:t>
            </a:r>
          </a:p>
          <a:p>
            <a:pPr marL="0" indent="0">
              <a:buNone/>
            </a:pPr>
            <a:r>
              <a:rPr lang="tr-TR" i="1" dirty="0">
                <a:solidFill>
                  <a:srgbClr val="FF0000"/>
                </a:solidFill>
              </a:rPr>
              <a:t>Kamu kurumları ve özel sektörde yüzlerce mezunumuz</a:t>
            </a:r>
          </a:p>
          <a:p>
            <a:pPr marL="0" indent="0">
              <a:buNone/>
            </a:pPr>
            <a:r>
              <a:rPr lang="tr-TR" i="1" dirty="0">
                <a:solidFill>
                  <a:srgbClr val="FF0000"/>
                </a:solidFill>
              </a:rPr>
              <a:t>çalışmaktadır…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9A03-1574-4146-B677-41C9E10101A6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10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67" y="139701"/>
            <a:ext cx="3329721" cy="20752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67" y="2214915"/>
            <a:ext cx="3329720" cy="221577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66" y="4463798"/>
            <a:ext cx="3329721" cy="20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/>
              <a:t>Dikey geçiş sınavı ile mühendislik fakültesine geçiş yapan öğrencilerimizden…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Salih ÖZDEMİR /- Ankara Gazi Üniversitesi</a:t>
            </a:r>
            <a:r>
              <a:rPr lang="tr-TR"/>
              <a:t>/ Mühendislik </a:t>
            </a:r>
            <a:r>
              <a:rPr lang="tr-TR" dirty="0"/>
              <a:t>Fakültesi / Makine Mühendisliği (İngilizce)</a:t>
            </a:r>
          </a:p>
          <a:p>
            <a:r>
              <a:rPr lang="tr-TR" dirty="0"/>
              <a:t>İrfan BAŞKAYA – Sivas Cumhuriyet Üniversitesi/ Teknoloji Fakültesi / Otomotiv Mühendisliği</a:t>
            </a:r>
          </a:p>
          <a:p>
            <a:r>
              <a:rPr lang="tr-TR" dirty="0"/>
              <a:t>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9A03-1574-4146-B677-41C9E10101A6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53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715818424"/>
              </p:ext>
            </p:extLst>
          </p:nvPr>
        </p:nvGraphicFramePr>
        <p:xfrm>
          <a:off x="1354017" y="499859"/>
          <a:ext cx="9456615" cy="153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611316" y="4072031"/>
            <a:ext cx="3042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YÖK</a:t>
            </a:r>
            <a:r>
              <a:rPr lang="tr-TR" i="1" dirty="0"/>
              <a:t>’</a:t>
            </a:r>
            <a:r>
              <a:rPr lang="en-GB" i="1" dirty="0" err="1"/>
              <a:t>ün</a:t>
            </a:r>
            <a:r>
              <a:rPr lang="en-GB" i="1" dirty="0"/>
              <a:t> </a:t>
            </a:r>
            <a:r>
              <a:rPr lang="en-GB" i="1" dirty="0" err="1"/>
              <a:t>kurulması</a:t>
            </a:r>
            <a:r>
              <a:rPr lang="en-GB" i="1" dirty="0"/>
              <a:t> </a:t>
            </a:r>
            <a:r>
              <a:rPr lang="en-GB" i="1" dirty="0" err="1"/>
              <a:t>ile</a:t>
            </a:r>
            <a:r>
              <a:rPr lang="en-GB" i="1" dirty="0"/>
              <a:t> </a:t>
            </a:r>
            <a:r>
              <a:rPr lang="en-GB" i="1" dirty="0" err="1"/>
              <a:t>Cumhuriyet</a:t>
            </a:r>
            <a:r>
              <a:rPr lang="en-GB" i="1" dirty="0"/>
              <a:t> </a:t>
            </a:r>
            <a:r>
              <a:rPr lang="en-GB" i="1" dirty="0" err="1"/>
              <a:t>Üniversitesi</a:t>
            </a:r>
            <a:r>
              <a:rPr lang="tr-TR" i="1" dirty="0"/>
              <a:t>’</a:t>
            </a:r>
            <a:r>
              <a:rPr lang="en-GB" i="1" dirty="0"/>
              <a:t>ne </a:t>
            </a:r>
            <a:r>
              <a:rPr lang="en-GB" i="1" dirty="0" err="1"/>
              <a:t>devredilmiş</a:t>
            </a:r>
            <a:r>
              <a:rPr lang="en-GB" i="1" dirty="0"/>
              <a:t>, </a:t>
            </a:r>
            <a:r>
              <a:rPr lang="en-GB" i="1" dirty="0" err="1"/>
              <a:t>bu</a:t>
            </a:r>
            <a:r>
              <a:rPr lang="en-GB" i="1" dirty="0"/>
              <a:t> </a:t>
            </a:r>
            <a:r>
              <a:rPr lang="en-GB" i="1" dirty="0" err="1"/>
              <a:t>tarihte</a:t>
            </a:r>
            <a:r>
              <a:rPr lang="en-GB" i="1" dirty="0"/>
              <a:t> </a:t>
            </a:r>
            <a:r>
              <a:rPr lang="en-GB" i="1" dirty="0" err="1"/>
              <a:t>adı</a:t>
            </a:r>
            <a:r>
              <a:rPr lang="en-GB" i="1" dirty="0"/>
              <a:t> Motor </a:t>
            </a:r>
            <a:r>
              <a:rPr lang="tr-TR" i="1" dirty="0"/>
              <a:t>P</a:t>
            </a:r>
            <a:r>
              <a:rPr lang="en-GB" i="1" dirty="0" err="1"/>
              <a:t>rogramı</a:t>
            </a:r>
            <a:r>
              <a:rPr lang="en-GB" i="1" dirty="0"/>
              <a:t> </a:t>
            </a:r>
            <a:r>
              <a:rPr lang="en-GB" i="1" dirty="0" err="1"/>
              <a:t>olarak</a:t>
            </a:r>
            <a:r>
              <a:rPr lang="en-GB" i="1" dirty="0"/>
              <a:t> </a:t>
            </a:r>
            <a:r>
              <a:rPr lang="en-GB" i="1" dirty="0" err="1"/>
              <a:t>değiştirilmiş</a:t>
            </a:r>
            <a:r>
              <a:rPr lang="tr-TR" i="1" dirty="0"/>
              <a:t>tir.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92369" y="2216910"/>
            <a:ext cx="2555631" cy="1494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Milli</a:t>
            </a:r>
            <a:r>
              <a:rPr lang="en-GB" i="1" dirty="0"/>
              <a:t> </a:t>
            </a:r>
            <a:r>
              <a:rPr lang="en-GB" i="1" dirty="0" err="1"/>
              <a:t>Eğitim</a:t>
            </a:r>
            <a:r>
              <a:rPr lang="en-GB" i="1" dirty="0"/>
              <a:t> </a:t>
            </a:r>
            <a:r>
              <a:rPr lang="en-GB" i="1" dirty="0" err="1"/>
              <a:t>Bakanlığı</a:t>
            </a:r>
            <a:r>
              <a:rPr lang="tr-TR" i="1" dirty="0"/>
              <a:t>’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bağlı</a:t>
            </a:r>
            <a:r>
              <a:rPr lang="en-GB" i="1" dirty="0"/>
              <a:t> </a:t>
            </a:r>
            <a:r>
              <a:rPr lang="en-GB" i="1" dirty="0" err="1"/>
              <a:t>olarak</a:t>
            </a:r>
            <a:r>
              <a:rPr lang="en-GB" i="1" dirty="0"/>
              <a:t> </a:t>
            </a:r>
            <a:r>
              <a:rPr lang="en-GB" i="1" dirty="0" err="1"/>
              <a:t>kurulan</a:t>
            </a:r>
            <a:r>
              <a:rPr lang="en-GB" i="1" dirty="0"/>
              <a:t> Sivas MYO </a:t>
            </a:r>
            <a:r>
              <a:rPr lang="en-GB" i="1" dirty="0" err="1"/>
              <a:t>bünyesinde</a:t>
            </a:r>
            <a:r>
              <a:rPr lang="en-GB" i="1" dirty="0"/>
              <a:t> Motor-</a:t>
            </a:r>
            <a:r>
              <a:rPr lang="en-GB" i="1" dirty="0" err="1"/>
              <a:t>Makine</a:t>
            </a:r>
            <a:r>
              <a:rPr lang="en-GB" i="1" dirty="0"/>
              <a:t> </a:t>
            </a:r>
            <a:r>
              <a:rPr lang="en-GB" i="1" dirty="0" err="1"/>
              <a:t>programı</a:t>
            </a:r>
            <a:r>
              <a:rPr lang="en-GB" i="1" dirty="0"/>
              <a:t> </a:t>
            </a:r>
            <a:r>
              <a:rPr lang="en-GB" i="1" dirty="0" err="1"/>
              <a:t>olarak</a:t>
            </a:r>
            <a:r>
              <a:rPr lang="en-GB" i="1" dirty="0"/>
              <a:t> </a:t>
            </a:r>
            <a:r>
              <a:rPr lang="en-GB" i="1" dirty="0" err="1"/>
              <a:t>eğitime</a:t>
            </a:r>
            <a:r>
              <a:rPr lang="en-GB" i="1" dirty="0"/>
              <a:t> </a:t>
            </a:r>
            <a:r>
              <a:rPr lang="en-GB" i="1" dirty="0" err="1"/>
              <a:t>başlamış</a:t>
            </a:r>
            <a:r>
              <a:rPr lang="tr-TR" i="1" dirty="0"/>
              <a:t>tır.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337539" y="2255658"/>
            <a:ext cx="304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Otomotiv</a:t>
            </a:r>
            <a:r>
              <a:rPr lang="en-GB" i="1" dirty="0"/>
              <a:t> </a:t>
            </a:r>
            <a:r>
              <a:rPr lang="en-GB" i="1" dirty="0" err="1"/>
              <a:t>Programı</a:t>
            </a:r>
            <a:r>
              <a:rPr lang="en-GB" i="1" dirty="0"/>
              <a:t> </a:t>
            </a:r>
            <a:r>
              <a:rPr lang="en-GB" i="1" dirty="0" err="1"/>
              <a:t>olarak</a:t>
            </a:r>
            <a:r>
              <a:rPr lang="tr-TR" i="1" dirty="0"/>
              <a:t> değiştirilerek</a:t>
            </a:r>
            <a:r>
              <a:rPr lang="en-GB" i="1" dirty="0"/>
              <a:t> </a:t>
            </a:r>
            <a:r>
              <a:rPr lang="en-GB" i="1" dirty="0" err="1"/>
              <a:t>eğitime</a:t>
            </a:r>
            <a:r>
              <a:rPr lang="en-GB" i="1" dirty="0"/>
              <a:t> </a:t>
            </a:r>
            <a:r>
              <a:rPr lang="en-GB" i="1" dirty="0" err="1"/>
              <a:t>devam</a:t>
            </a:r>
            <a:r>
              <a:rPr lang="en-GB" i="1" dirty="0"/>
              <a:t> </a:t>
            </a:r>
            <a:r>
              <a:rPr lang="en-GB" i="1" dirty="0" err="1"/>
              <a:t>etmiş</a:t>
            </a:r>
            <a:r>
              <a:rPr lang="tr-TR" i="1" dirty="0"/>
              <a:t>tir.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248401" y="3876373"/>
            <a:ext cx="304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YÖK </a:t>
            </a:r>
            <a:r>
              <a:rPr lang="en-GB" i="1" dirty="0" err="1"/>
              <a:t>tarafından</a:t>
            </a:r>
            <a:r>
              <a:rPr lang="en-GB" i="1" dirty="0"/>
              <a:t> </a:t>
            </a:r>
            <a:r>
              <a:rPr lang="en-GB" i="1" dirty="0" err="1"/>
              <a:t>yapılan</a:t>
            </a:r>
            <a:r>
              <a:rPr lang="en-GB" i="1" dirty="0"/>
              <a:t> ISCED </a:t>
            </a:r>
            <a:r>
              <a:rPr lang="en-GB" i="1" dirty="0" err="1"/>
              <a:t>çalışmaları</a:t>
            </a:r>
            <a:r>
              <a:rPr lang="en-GB" i="1" dirty="0"/>
              <a:t> </a:t>
            </a:r>
            <a:r>
              <a:rPr lang="en-GB" i="1" dirty="0" err="1"/>
              <a:t>sonucunda</a:t>
            </a:r>
            <a:r>
              <a:rPr lang="en-GB" i="1" dirty="0"/>
              <a:t> </a:t>
            </a:r>
            <a:r>
              <a:rPr lang="en-GB" i="1" dirty="0" err="1"/>
              <a:t>Motorlu</a:t>
            </a:r>
            <a:r>
              <a:rPr lang="en-GB" i="1" dirty="0"/>
              <a:t> </a:t>
            </a:r>
            <a:r>
              <a:rPr lang="en-GB" i="1" dirty="0" err="1"/>
              <a:t>Araçlar</a:t>
            </a:r>
            <a:r>
              <a:rPr lang="en-GB" i="1" dirty="0"/>
              <a:t> </a:t>
            </a:r>
            <a:r>
              <a:rPr lang="en-GB" i="1" dirty="0" err="1"/>
              <a:t>ve</a:t>
            </a:r>
            <a:r>
              <a:rPr lang="en-GB" i="1" dirty="0"/>
              <a:t> </a:t>
            </a:r>
            <a:r>
              <a:rPr lang="en-GB" i="1" dirty="0" err="1"/>
              <a:t>Ulaştırma</a:t>
            </a:r>
            <a:r>
              <a:rPr lang="en-GB" i="1" dirty="0"/>
              <a:t> </a:t>
            </a:r>
            <a:r>
              <a:rPr lang="en-GB" i="1" dirty="0" err="1"/>
              <a:t>Teknolojileri</a:t>
            </a:r>
            <a:r>
              <a:rPr lang="en-GB" i="1" dirty="0"/>
              <a:t> </a:t>
            </a:r>
            <a:r>
              <a:rPr lang="en-GB" i="1" dirty="0" err="1"/>
              <a:t>Bölümü</a:t>
            </a:r>
            <a:r>
              <a:rPr lang="tr-TR" i="1" dirty="0"/>
              <a:t>’</a:t>
            </a:r>
            <a:r>
              <a:rPr lang="en-GB" i="1" dirty="0"/>
              <a:t>ne </a:t>
            </a:r>
            <a:r>
              <a:rPr lang="en-GB" i="1" dirty="0" err="1"/>
              <a:t>bağlı</a:t>
            </a:r>
            <a:r>
              <a:rPr lang="en-GB" i="1" dirty="0"/>
              <a:t> </a:t>
            </a:r>
            <a:r>
              <a:rPr lang="en-GB" i="1" dirty="0" err="1"/>
              <a:t>Otomotiv</a:t>
            </a:r>
            <a:r>
              <a:rPr lang="en-GB" i="1" dirty="0"/>
              <a:t> </a:t>
            </a:r>
            <a:r>
              <a:rPr lang="en-GB" i="1" dirty="0" err="1"/>
              <a:t>Teknolojisi</a:t>
            </a:r>
            <a:r>
              <a:rPr lang="en-GB" i="1" dirty="0"/>
              <a:t> </a:t>
            </a:r>
            <a:r>
              <a:rPr lang="tr-TR" i="1" dirty="0"/>
              <a:t>P</a:t>
            </a:r>
            <a:r>
              <a:rPr lang="en-GB" i="1" dirty="0" err="1"/>
              <a:t>rogramı</a:t>
            </a:r>
            <a:r>
              <a:rPr lang="en-GB" i="1" dirty="0"/>
              <a:t> </a:t>
            </a:r>
            <a:r>
              <a:rPr lang="tr-TR" i="1" dirty="0"/>
              <a:t>adını almıştır.</a:t>
            </a:r>
          </a:p>
        </p:txBody>
      </p:sp>
      <p:cxnSp>
        <p:nvCxnSpPr>
          <p:cNvPr id="10" name="Dirsek Bağlayıcısı 9"/>
          <p:cNvCxnSpPr>
            <a:endCxn id="6" idx="1"/>
          </p:cNvCxnSpPr>
          <p:nvPr/>
        </p:nvCxnSpPr>
        <p:spPr>
          <a:xfrm rot="5400000">
            <a:off x="410458" y="1502006"/>
            <a:ext cx="1544217" cy="1380393"/>
          </a:xfrm>
          <a:prstGeom prst="bentConnector4">
            <a:avLst>
              <a:gd name="adj1" fmla="val 25800"/>
              <a:gd name="adj2" fmla="val 1165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irsek Bağlayıcısı 24"/>
          <p:cNvCxnSpPr/>
          <p:nvPr/>
        </p:nvCxnSpPr>
        <p:spPr>
          <a:xfrm rot="5400000">
            <a:off x="2678722" y="2760785"/>
            <a:ext cx="2092572" cy="3692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irsek Bağlayıcısı 34"/>
          <p:cNvCxnSpPr/>
          <p:nvPr/>
        </p:nvCxnSpPr>
        <p:spPr>
          <a:xfrm rot="5400000">
            <a:off x="5056385" y="1665472"/>
            <a:ext cx="772108" cy="2813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irsek Bağlayıcısı 36"/>
          <p:cNvCxnSpPr>
            <a:endCxn id="8" idx="1"/>
          </p:cNvCxnSpPr>
          <p:nvPr/>
        </p:nvCxnSpPr>
        <p:spPr>
          <a:xfrm rot="5400000">
            <a:off x="5457180" y="2831037"/>
            <a:ext cx="2713720" cy="1131278"/>
          </a:xfrm>
          <a:prstGeom prst="bentConnector4">
            <a:avLst>
              <a:gd name="adj1" fmla="val 33838"/>
              <a:gd name="adj2" fmla="val 1202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8821615" y="2338753"/>
            <a:ext cx="304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/>
              <a:t>Halen </a:t>
            </a:r>
            <a:r>
              <a:rPr lang="en-GB" i="1" dirty="0" err="1"/>
              <a:t>Otomotiv</a:t>
            </a:r>
            <a:r>
              <a:rPr lang="en-GB" i="1" dirty="0"/>
              <a:t> </a:t>
            </a:r>
            <a:r>
              <a:rPr lang="en-GB" i="1" dirty="0" err="1"/>
              <a:t>Teknolojisi</a:t>
            </a:r>
            <a:r>
              <a:rPr lang="en-GB" i="1" dirty="0"/>
              <a:t> </a:t>
            </a:r>
            <a:r>
              <a:rPr lang="en-GB" i="1" dirty="0" err="1"/>
              <a:t>programı</a:t>
            </a:r>
            <a:r>
              <a:rPr lang="en-GB" i="1" dirty="0"/>
              <a:t> </a:t>
            </a:r>
            <a:r>
              <a:rPr lang="en-GB" i="1" dirty="0" err="1"/>
              <a:t>olarak</a:t>
            </a:r>
            <a:r>
              <a:rPr lang="tr-TR" i="1" dirty="0"/>
              <a:t> </a:t>
            </a:r>
            <a:r>
              <a:rPr lang="en-GB" i="1" dirty="0" err="1"/>
              <a:t>eğitim-öğretime</a:t>
            </a:r>
            <a:r>
              <a:rPr lang="en-GB" i="1" dirty="0"/>
              <a:t> </a:t>
            </a:r>
            <a:r>
              <a:rPr lang="en-GB" i="1" dirty="0" err="1"/>
              <a:t>devam</a:t>
            </a:r>
            <a:r>
              <a:rPr lang="en-GB" i="1" dirty="0"/>
              <a:t> </a:t>
            </a:r>
            <a:r>
              <a:rPr lang="en-GB" i="1" dirty="0" err="1"/>
              <a:t>etm</a:t>
            </a:r>
            <a:r>
              <a:rPr lang="tr-TR" i="1" dirty="0"/>
              <a:t>ektedir. </a:t>
            </a:r>
          </a:p>
        </p:txBody>
      </p:sp>
      <p:cxnSp>
        <p:nvCxnSpPr>
          <p:cNvPr id="43" name="Dirsek Bağlayıcısı 42"/>
          <p:cNvCxnSpPr>
            <a:endCxn id="41" idx="1"/>
          </p:cNvCxnSpPr>
          <p:nvPr/>
        </p:nvCxnSpPr>
        <p:spPr>
          <a:xfrm rot="5400000">
            <a:off x="8223772" y="1982768"/>
            <a:ext cx="1415493" cy="219806"/>
          </a:xfrm>
          <a:prstGeom prst="bentConnector4">
            <a:avLst>
              <a:gd name="adj1" fmla="val 33692"/>
              <a:gd name="adj2" fmla="val 204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ikdörtgen 44"/>
          <p:cNvSpPr/>
          <p:nvPr/>
        </p:nvSpPr>
        <p:spPr>
          <a:xfrm>
            <a:off x="4981430" y="0"/>
            <a:ext cx="23982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3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Tarihçe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2505-0C67-4A97-8E4B-89DA94391307}" type="datetime1">
              <a:rPr lang="tr-TR" smtClean="0"/>
              <a:t>13.04.2022</a:t>
            </a:fld>
            <a:endParaRPr lang="tr-TR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5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94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i="1" dirty="0">
                <a:solidFill>
                  <a:srgbClr val="7030A0"/>
                </a:solidFill>
              </a:rPr>
              <a:t>Programın Amacı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175935"/>
              </p:ext>
            </p:extLst>
          </p:nvPr>
        </p:nvGraphicFramePr>
        <p:xfrm>
          <a:off x="314631" y="1004406"/>
          <a:ext cx="11396723" cy="542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1B44-5E1E-4FC2-8C25-BA150F01739D}" type="datetime1">
              <a:rPr lang="tr-TR" smtClean="0"/>
              <a:t>13.04.2022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79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>
                <a:solidFill>
                  <a:srgbClr val="7030A0"/>
                </a:solidFill>
              </a:rPr>
              <a:t>Taban</a:t>
            </a:r>
            <a:r>
              <a:rPr lang="en-GB" b="1" i="1" dirty="0">
                <a:solidFill>
                  <a:srgbClr val="7030A0"/>
                </a:solidFill>
              </a:rPr>
              <a:t> </a:t>
            </a:r>
            <a:r>
              <a:rPr lang="en-GB" b="1" i="1" dirty="0" err="1">
                <a:solidFill>
                  <a:srgbClr val="7030A0"/>
                </a:solidFill>
              </a:rPr>
              <a:t>puanlar</a:t>
            </a:r>
            <a:r>
              <a:rPr lang="tr-TR" b="1" i="1" dirty="0">
                <a:solidFill>
                  <a:srgbClr val="7030A0"/>
                </a:solidFill>
              </a:rPr>
              <a:t> ve AKTS</a:t>
            </a:r>
            <a:br>
              <a:rPr lang="tr-TR" b="1" i="1" dirty="0">
                <a:solidFill>
                  <a:srgbClr val="7030A0"/>
                </a:solidFill>
              </a:rPr>
            </a:br>
            <a:endParaRPr lang="tr-TR" b="1" i="1" dirty="0">
              <a:solidFill>
                <a:srgbClr val="7030A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961" y="2261419"/>
            <a:ext cx="9007810" cy="5863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60" y="1343025"/>
            <a:ext cx="9007810" cy="918394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838200" y="3539613"/>
            <a:ext cx="10515600" cy="263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i="1" dirty="0"/>
              <a:t>Ders programları ve içerikleri AKTS şartlarını kapsayacak şekilde düzenlenmiş, 120 </a:t>
            </a:r>
            <a:r>
              <a:rPr lang="sv-SE" i="1" dirty="0"/>
              <a:t>Avrupa Kredi Transfer Sistemi (AKTS)</a:t>
            </a:r>
            <a:r>
              <a:rPr lang="tr-TR" i="1" dirty="0"/>
              <a:t> puanı ile mezun olmaktadırlar.</a:t>
            </a:r>
          </a:p>
          <a:p>
            <a:r>
              <a:rPr lang="en-GB" i="1" dirty="0" err="1"/>
              <a:t>Otomotiv</a:t>
            </a:r>
            <a:r>
              <a:rPr lang="en-GB" i="1" dirty="0"/>
              <a:t> </a:t>
            </a:r>
            <a:r>
              <a:rPr lang="en-GB" i="1" dirty="0" err="1"/>
              <a:t>Teknolojisi</a:t>
            </a:r>
            <a:r>
              <a:rPr lang="en-GB" i="1" dirty="0"/>
              <a:t> </a:t>
            </a:r>
            <a:r>
              <a:rPr lang="tr-TR" i="1" dirty="0"/>
              <a:t>P</a:t>
            </a:r>
            <a:r>
              <a:rPr lang="en-GB" i="1" dirty="0" err="1"/>
              <a:t>rogramını</a:t>
            </a:r>
            <a:r>
              <a:rPr lang="en-GB" i="1" dirty="0"/>
              <a:t> </a:t>
            </a:r>
            <a:r>
              <a:rPr lang="en-GB" i="1" dirty="0" err="1"/>
              <a:t>bitiren</a:t>
            </a:r>
            <a:r>
              <a:rPr lang="en-GB" i="1" dirty="0"/>
              <a:t> </a:t>
            </a:r>
            <a:r>
              <a:rPr lang="en-GB" i="1" dirty="0" err="1"/>
              <a:t>öğrenciler</a:t>
            </a:r>
            <a:r>
              <a:rPr lang="en-GB" i="1" dirty="0"/>
              <a:t> </a:t>
            </a:r>
            <a:r>
              <a:rPr lang="en-GB" i="1" dirty="0" err="1"/>
              <a:t>önlisans</a:t>
            </a:r>
            <a:r>
              <a:rPr lang="en-GB" i="1" dirty="0"/>
              <a:t> </a:t>
            </a:r>
            <a:r>
              <a:rPr lang="en-GB" i="1" dirty="0" err="1"/>
              <a:t>diploması</a:t>
            </a:r>
            <a:r>
              <a:rPr lang="en-GB" i="1" dirty="0"/>
              <a:t> </a:t>
            </a:r>
            <a:r>
              <a:rPr lang="en-GB" i="1" dirty="0" err="1"/>
              <a:t>almaya</a:t>
            </a:r>
            <a:r>
              <a:rPr lang="en-GB" i="1" dirty="0"/>
              <a:t> </a:t>
            </a:r>
            <a:r>
              <a:rPr lang="en-GB" i="1" dirty="0" err="1"/>
              <a:t>hak</a:t>
            </a:r>
            <a:r>
              <a:rPr lang="tr-TR" i="1" dirty="0"/>
              <a:t> </a:t>
            </a:r>
            <a:r>
              <a:rPr lang="en-GB" i="1" dirty="0" err="1"/>
              <a:t>kazanmakla</a:t>
            </a:r>
            <a:r>
              <a:rPr lang="en-GB" i="1" dirty="0"/>
              <a:t> </a:t>
            </a:r>
            <a:r>
              <a:rPr lang="en-GB" i="1" dirty="0" err="1"/>
              <a:t>birlikte</a:t>
            </a:r>
            <a:r>
              <a:rPr lang="en-GB" i="1" dirty="0"/>
              <a:t> </a:t>
            </a:r>
            <a:r>
              <a:rPr lang="en-GB" i="1" dirty="0" err="1"/>
              <a:t>ayrıca</a:t>
            </a:r>
            <a:r>
              <a:rPr lang="en-GB" i="1" dirty="0"/>
              <a:t> </a:t>
            </a:r>
            <a:r>
              <a:rPr lang="en-GB" i="1" dirty="0" err="1"/>
              <a:t>Otomotiv</a:t>
            </a:r>
            <a:r>
              <a:rPr lang="en-GB" i="1" dirty="0"/>
              <a:t> </a:t>
            </a:r>
            <a:r>
              <a:rPr lang="en-GB" i="1" dirty="0" err="1"/>
              <a:t>Teknikeri</a:t>
            </a:r>
            <a:r>
              <a:rPr lang="en-GB" i="1" dirty="0"/>
              <a:t> </a:t>
            </a:r>
            <a:r>
              <a:rPr lang="tr-TR" i="1" dirty="0"/>
              <a:t>ü</a:t>
            </a:r>
            <a:r>
              <a:rPr lang="en-GB" i="1" dirty="0" err="1"/>
              <a:t>nvanı</a:t>
            </a:r>
            <a:r>
              <a:rPr lang="en-GB" i="1" dirty="0"/>
              <a:t> </a:t>
            </a:r>
            <a:r>
              <a:rPr lang="en-GB" i="1" dirty="0" err="1"/>
              <a:t>alırlar</a:t>
            </a:r>
            <a:r>
              <a:rPr lang="en-GB" i="1" dirty="0"/>
              <a:t>.</a:t>
            </a:r>
            <a:endParaRPr lang="tr-TR" i="1" dirty="0"/>
          </a:p>
          <a:p>
            <a:endParaRPr lang="tr-TR" i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17F-2877-4293-981F-F621A24B3E94}" type="datetime1">
              <a:rPr lang="tr-TR" smtClean="0"/>
              <a:t>13.04.2022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80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solidFill>
                  <a:srgbClr val="7030A0"/>
                </a:solidFill>
              </a:rPr>
              <a:t>Otomotiv Teknolojisi Program Yeterlilikleri</a:t>
            </a:r>
            <a:br>
              <a:rPr lang="tr-TR" b="1" i="1" dirty="0">
                <a:solidFill>
                  <a:srgbClr val="7030A0"/>
                </a:solidFill>
              </a:rPr>
            </a:b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474839"/>
            <a:ext cx="10636045" cy="4876800"/>
          </a:xfrm>
        </p:spPr>
        <p:txBody>
          <a:bodyPr>
            <a:normAutofit fontScale="92500" lnSpcReduction="10000"/>
          </a:bodyPr>
          <a:lstStyle/>
          <a:p>
            <a:r>
              <a:rPr lang="tr-TR" i="1" dirty="0">
                <a:solidFill>
                  <a:schemeClr val="accent2">
                    <a:lumMod val="75000"/>
                  </a:schemeClr>
                </a:solidFill>
              </a:rPr>
              <a:t>Meslek alanının temel çalışma ilkelerini kavrayabilme</a:t>
            </a:r>
          </a:p>
          <a:p>
            <a:r>
              <a:rPr lang="tr-TR" i="1" dirty="0">
                <a:solidFill>
                  <a:srgbClr val="7030A0"/>
                </a:solidFill>
              </a:rPr>
              <a:t>Sektörün gerektirdiği çağdaş bilgi ve teknolojilerin önemini kavrayabilme</a:t>
            </a:r>
          </a:p>
          <a:p>
            <a:r>
              <a:rPr lang="tr-TR" i="1" dirty="0">
                <a:solidFill>
                  <a:schemeClr val="accent2">
                    <a:lumMod val="75000"/>
                  </a:schemeClr>
                </a:solidFill>
              </a:rPr>
              <a:t>Mühendis / yönetici ile genel ve teknik iletişim kurmanın gereğini bilmesi</a:t>
            </a:r>
          </a:p>
          <a:p>
            <a:r>
              <a:rPr lang="tr-TR" i="1" dirty="0">
                <a:solidFill>
                  <a:srgbClr val="7030A0"/>
                </a:solidFill>
              </a:rPr>
              <a:t>teknisyen ve işçilerin bilgi ve becerilerine sahip olmanın gerekliliğini bilmesi</a:t>
            </a:r>
          </a:p>
          <a:p>
            <a:r>
              <a:rPr lang="tr-TR" i="1" dirty="0">
                <a:solidFill>
                  <a:schemeClr val="accent2">
                    <a:lumMod val="75000"/>
                  </a:schemeClr>
                </a:solidFill>
              </a:rPr>
              <a:t>Alanı ile ilgili olarak özel cihaz ve aparatları ( bilgisayarlı kontrol cihazlarını ) kullanabilme</a:t>
            </a:r>
          </a:p>
          <a:p>
            <a:r>
              <a:rPr lang="tr-TR" i="1" dirty="0">
                <a:solidFill>
                  <a:srgbClr val="7030A0"/>
                </a:solidFill>
              </a:rPr>
              <a:t>Endüstrideki yerini ve hukuki sorumluluğunu bilmesi</a:t>
            </a:r>
          </a:p>
          <a:p>
            <a:pPr lvl="0"/>
            <a:r>
              <a:rPr lang="tr-TR" i="1" dirty="0">
                <a:solidFill>
                  <a:schemeClr val="accent2">
                    <a:lumMod val="75000"/>
                  </a:schemeClr>
                </a:solidFill>
              </a:rPr>
              <a:t>Yeni teknolojileri takip edebilme ve kendini sürekli yenileme becerisi, yenilikçi fikirlere açık olma bilincine sahip olması.</a:t>
            </a:r>
          </a:p>
          <a:p>
            <a:pPr lvl="0"/>
            <a:r>
              <a:rPr lang="tr-TR" i="1" dirty="0">
                <a:solidFill>
                  <a:srgbClr val="7030A0"/>
                </a:solidFill>
              </a:rPr>
              <a:t>Yönetici yardımcılığı veya orta kademeli yöneticilik konusunda görev almanın sorumluluğunu taşıyabilmesi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78B3-79A2-4965-B1A4-3CAF5D46643D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69869" cy="1146176"/>
          </a:xfrm>
        </p:spPr>
        <p:txBody>
          <a:bodyPr>
            <a:normAutofit fontScale="90000"/>
          </a:bodyPr>
          <a:lstStyle/>
          <a:p>
            <a:r>
              <a:rPr lang="en-GB" sz="3700" b="1" i="1" dirty="0" err="1">
                <a:solidFill>
                  <a:srgbClr val="7030A0"/>
                </a:solidFill>
              </a:rPr>
              <a:t>Öğrencilerin</a:t>
            </a:r>
            <a:r>
              <a:rPr lang="en-GB" sz="3700" b="1" i="1" dirty="0">
                <a:solidFill>
                  <a:srgbClr val="7030A0"/>
                </a:solidFill>
              </a:rPr>
              <a:t> </a:t>
            </a:r>
            <a:r>
              <a:rPr lang="en-GB" sz="3700" b="1" i="1" dirty="0" err="1">
                <a:solidFill>
                  <a:srgbClr val="7030A0"/>
                </a:solidFill>
              </a:rPr>
              <a:t>Programı</a:t>
            </a:r>
            <a:r>
              <a:rPr lang="en-GB" sz="3700" b="1" i="1" dirty="0">
                <a:solidFill>
                  <a:srgbClr val="7030A0"/>
                </a:solidFill>
              </a:rPr>
              <a:t> </a:t>
            </a:r>
            <a:r>
              <a:rPr lang="en-GB" sz="3700" b="1" i="1" dirty="0" err="1">
                <a:solidFill>
                  <a:srgbClr val="7030A0"/>
                </a:solidFill>
              </a:rPr>
              <a:t>Seçerken</a:t>
            </a:r>
            <a:r>
              <a:rPr lang="en-GB" sz="3700" b="1" i="1" dirty="0">
                <a:solidFill>
                  <a:srgbClr val="7030A0"/>
                </a:solidFill>
              </a:rPr>
              <a:t> </a:t>
            </a:r>
            <a:r>
              <a:rPr lang="en-GB" sz="3700" b="1" i="1" dirty="0" err="1">
                <a:solidFill>
                  <a:srgbClr val="7030A0"/>
                </a:solidFill>
              </a:rPr>
              <a:t>Sahip</a:t>
            </a:r>
            <a:r>
              <a:rPr lang="en-GB" sz="3700" b="1" i="1" dirty="0">
                <a:solidFill>
                  <a:srgbClr val="7030A0"/>
                </a:solidFill>
              </a:rPr>
              <a:t> </a:t>
            </a:r>
            <a:r>
              <a:rPr lang="en-GB" sz="3700" b="1" i="1" dirty="0" err="1">
                <a:solidFill>
                  <a:srgbClr val="7030A0"/>
                </a:solidFill>
              </a:rPr>
              <a:t>Olması</a:t>
            </a:r>
            <a:r>
              <a:rPr lang="en-GB" sz="3700" b="1" i="1" dirty="0">
                <a:solidFill>
                  <a:srgbClr val="7030A0"/>
                </a:solidFill>
              </a:rPr>
              <a:t> </a:t>
            </a:r>
            <a:r>
              <a:rPr lang="en-GB" sz="3700" b="1" i="1" dirty="0" err="1">
                <a:solidFill>
                  <a:srgbClr val="7030A0"/>
                </a:solidFill>
              </a:rPr>
              <a:t>Gereken</a:t>
            </a:r>
            <a:r>
              <a:rPr lang="en-GB" sz="3700" b="1" i="1" dirty="0">
                <a:solidFill>
                  <a:srgbClr val="7030A0"/>
                </a:solidFill>
              </a:rPr>
              <a:t> </a:t>
            </a:r>
            <a:r>
              <a:rPr lang="en-GB" sz="3700" b="1" i="1" dirty="0" err="1">
                <a:solidFill>
                  <a:srgbClr val="7030A0"/>
                </a:solidFill>
              </a:rPr>
              <a:t>Yetkinlikler</a:t>
            </a:r>
            <a:br>
              <a:rPr lang="tr-TR" b="1" i="1" dirty="0">
                <a:solidFill>
                  <a:srgbClr val="7030A0"/>
                </a:solidFill>
              </a:rPr>
            </a:b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5562"/>
            <a:ext cx="10515600" cy="4761401"/>
          </a:xfrm>
        </p:spPr>
        <p:txBody>
          <a:bodyPr/>
          <a:lstStyle/>
          <a:p>
            <a:r>
              <a:rPr lang="en-GB" i="1" dirty="0" err="1">
                <a:solidFill>
                  <a:srgbClr val="FF0000"/>
                </a:solidFill>
              </a:rPr>
              <a:t>Analitik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düşünebilme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en-GB" i="1" dirty="0" err="1">
                <a:solidFill>
                  <a:srgbClr val="FF0000"/>
                </a:solidFill>
              </a:rPr>
              <a:t>sayısal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yetkinlikler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en-GB" i="1" dirty="0" err="1">
                <a:solidFill>
                  <a:srgbClr val="FF0000"/>
                </a:solidFill>
              </a:rPr>
              <a:t>bireysel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ve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çevresel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farkındalık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en-GB" i="1" dirty="0" err="1">
                <a:solidFill>
                  <a:srgbClr val="FF0000"/>
                </a:solidFill>
              </a:rPr>
              <a:t>empati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en-GB" i="1" dirty="0" err="1">
                <a:solidFill>
                  <a:srgbClr val="FF0000"/>
                </a:solidFill>
              </a:rPr>
              <a:t>eksikleri</a:t>
            </a:r>
            <a:endParaRPr lang="tr-TR" i="1" dirty="0">
              <a:solidFill>
                <a:srgbClr val="FF0000"/>
              </a:solidFill>
            </a:endParaRPr>
          </a:p>
          <a:p>
            <a:r>
              <a:rPr lang="tr-TR" i="1" dirty="0">
                <a:solidFill>
                  <a:srgbClr val="0070C0"/>
                </a:solidFill>
              </a:rPr>
              <a:t>F</a:t>
            </a:r>
            <a:r>
              <a:rPr lang="en-GB" i="1" dirty="0">
                <a:solidFill>
                  <a:srgbClr val="0070C0"/>
                </a:solidFill>
              </a:rPr>
              <a:t>ark </a:t>
            </a:r>
            <a:r>
              <a:rPr lang="en-GB" i="1" dirty="0" err="1">
                <a:solidFill>
                  <a:srgbClr val="0070C0"/>
                </a:solidFill>
              </a:rPr>
              <a:t>edebilme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ve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sorunlara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çözmüm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önerileri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geliştirebilme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r>
              <a:rPr lang="en-GB" i="1" dirty="0" err="1">
                <a:solidFill>
                  <a:srgbClr val="0070C0"/>
                </a:solidFill>
              </a:rPr>
              <a:t>fikir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ve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proje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geliştirebilme</a:t>
            </a:r>
            <a:r>
              <a:rPr lang="en-GB" i="1" dirty="0">
                <a:solidFill>
                  <a:srgbClr val="0070C0"/>
                </a:solidFill>
              </a:rPr>
              <a:t>,</a:t>
            </a:r>
            <a:endParaRPr lang="tr-TR" i="1" dirty="0">
              <a:solidFill>
                <a:srgbClr val="0070C0"/>
              </a:solidFill>
            </a:endParaRPr>
          </a:p>
          <a:p>
            <a:r>
              <a:rPr lang="tr-TR" i="1" dirty="0">
                <a:solidFill>
                  <a:srgbClr val="FF0000"/>
                </a:solidFill>
              </a:rPr>
              <a:t>Girişimci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en-GB" i="1" dirty="0" err="1">
                <a:solidFill>
                  <a:srgbClr val="FF0000"/>
                </a:solidFill>
              </a:rPr>
              <a:t>belirsizliklere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katlanabilme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en-GB" i="1" dirty="0" err="1">
                <a:solidFill>
                  <a:srgbClr val="FF0000"/>
                </a:solidFill>
              </a:rPr>
              <a:t>mücadeleci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ruha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sahip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olma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en-GB" i="1" dirty="0" err="1">
                <a:solidFill>
                  <a:srgbClr val="FF0000"/>
                </a:solidFill>
              </a:rPr>
              <a:t>okumaktan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ve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yeni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şeyler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öğrenmekten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zevk</a:t>
            </a:r>
            <a:r>
              <a:rPr lang="en-GB" i="1" dirty="0">
                <a:solidFill>
                  <a:srgbClr val="FF0000"/>
                </a:solidFill>
              </a:rPr>
              <a:t> alma, </a:t>
            </a:r>
            <a:r>
              <a:rPr lang="en-GB" i="1" dirty="0" err="1">
                <a:solidFill>
                  <a:srgbClr val="FF0000"/>
                </a:solidFill>
              </a:rPr>
              <a:t>yeniliklere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ve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değişime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açık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olma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en-GB" i="1" dirty="0" err="1">
                <a:solidFill>
                  <a:srgbClr val="FF0000"/>
                </a:solidFill>
              </a:rPr>
              <a:t>yenilikleri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takip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etme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en-GB" i="1" dirty="0" err="1">
                <a:solidFill>
                  <a:srgbClr val="FF0000"/>
                </a:solidFill>
              </a:rPr>
              <a:t>günümüz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dünyasında</a:t>
            </a:r>
            <a:r>
              <a:rPr lang="en-GB" i="1" dirty="0">
                <a:solidFill>
                  <a:srgbClr val="FF0000"/>
                </a:solidFill>
              </a:rPr>
              <a:t> her </a:t>
            </a:r>
            <a:r>
              <a:rPr lang="en-GB" i="1" dirty="0" err="1">
                <a:solidFill>
                  <a:srgbClr val="FF0000"/>
                </a:solidFill>
              </a:rPr>
              <a:t>sektördeki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güncel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ekonomik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gelişmelere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mikro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ve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makro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düzeyde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ilgi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duyma</a:t>
            </a:r>
            <a:endParaRPr lang="tr-TR" i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5546-A883-4A70-B409-5E1D718F1C92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75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217"/>
          </a:xfrm>
        </p:spPr>
        <p:txBody>
          <a:bodyPr>
            <a:normAutofit fontScale="90000"/>
          </a:bodyPr>
          <a:lstStyle/>
          <a:p>
            <a:r>
              <a:rPr lang="en-GB" b="1" i="1" dirty="0" err="1">
                <a:solidFill>
                  <a:srgbClr val="7030A0"/>
                </a:solidFill>
              </a:rPr>
              <a:t>Öğrencilerin</a:t>
            </a:r>
            <a:r>
              <a:rPr lang="en-GB" b="1" i="1" dirty="0">
                <a:solidFill>
                  <a:srgbClr val="7030A0"/>
                </a:solidFill>
              </a:rPr>
              <a:t> </a:t>
            </a:r>
            <a:r>
              <a:rPr lang="en-GB" b="1" i="1" dirty="0" err="1">
                <a:solidFill>
                  <a:srgbClr val="7030A0"/>
                </a:solidFill>
              </a:rPr>
              <a:t>Sahip</a:t>
            </a:r>
            <a:r>
              <a:rPr lang="en-GB" b="1" i="1" dirty="0">
                <a:solidFill>
                  <a:srgbClr val="7030A0"/>
                </a:solidFill>
              </a:rPr>
              <a:t> </a:t>
            </a:r>
            <a:r>
              <a:rPr lang="en-GB" b="1" i="1" dirty="0" err="1">
                <a:solidFill>
                  <a:srgbClr val="7030A0"/>
                </a:solidFill>
              </a:rPr>
              <a:t>Olacağı</a:t>
            </a:r>
            <a:r>
              <a:rPr lang="en-GB" b="1" i="1" dirty="0">
                <a:solidFill>
                  <a:srgbClr val="7030A0"/>
                </a:solidFill>
              </a:rPr>
              <a:t> </a:t>
            </a:r>
            <a:r>
              <a:rPr lang="en-GB" b="1" i="1" dirty="0" err="1">
                <a:solidFill>
                  <a:srgbClr val="7030A0"/>
                </a:solidFill>
              </a:rPr>
              <a:t>Yetkinlikler</a:t>
            </a:r>
            <a:br>
              <a:rPr lang="tr-TR" b="1" i="1" dirty="0">
                <a:solidFill>
                  <a:srgbClr val="7030A0"/>
                </a:solidFill>
              </a:rPr>
            </a:b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97858"/>
            <a:ext cx="10515600" cy="5388077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Otomotiv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Teknolojisi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meslek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elemanı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adayı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öğrencilerimize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sürekli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değişen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gelişen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teknolojiyi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takip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edebilen,üretim,bakım,satış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sonrası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hizmetler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sunabilecek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yeterliliklere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sahiptir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Otomotiv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Teknolojisi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mezun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olan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öğrenciler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başta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kamu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özel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sektörde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üretim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servis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fabrika,atölye,özel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işyeri</a:t>
            </a:r>
            <a:r>
              <a:rPr lang="en-GB" dirty="0">
                <a:solidFill>
                  <a:srgbClr val="002060"/>
                </a:solidFill>
              </a:rPr>
              <a:t> vb. </a:t>
            </a:r>
            <a:r>
              <a:rPr lang="en-GB" dirty="0" err="1">
                <a:solidFill>
                  <a:srgbClr val="002060"/>
                </a:solidFill>
              </a:rPr>
              <a:t>gibi</a:t>
            </a:r>
            <a:r>
              <a:rPr lang="en-GB" dirty="0">
                <a:solidFill>
                  <a:srgbClr val="002060"/>
                </a:solidFill>
              </a:rPr>
              <a:t>) </a:t>
            </a:r>
            <a:r>
              <a:rPr lang="en-GB" dirty="0" err="1">
                <a:solidFill>
                  <a:srgbClr val="002060"/>
                </a:solidFill>
              </a:rPr>
              <a:t>çalışma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olanaklarına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sahiptirler</a:t>
            </a:r>
            <a:r>
              <a:rPr lang="en-GB" dirty="0">
                <a:solidFill>
                  <a:srgbClr val="002060"/>
                </a:solidFill>
              </a:rPr>
              <a:t>.</a:t>
            </a:r>
            <a:endParaRPr lang="tr-TR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B050"/>
                </a:solidFill>
              </a:rPr>
              <a:t>Otomotiv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Teknolojisi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programı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mezunları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kamu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kurumlarında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özel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işyerlerinde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veya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yasal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şartları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sağladıktan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sonra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kendi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işyerlerini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açıp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çalışabilmektedirler</a:t>
            </a:r>
            <a:r>
              <a:rPr lang="en-GB" dirty="0">
                <a:solidFill>
                  <a:srgbClr val="00B050"/>
                </a:solidFill>
              </a:rPr>
              <a:t>.</a:t>
            </a:r>
            <a:endParaRPr lang="tr-TR" dirty="0">
              <a:solidFill>
                <a:srgbClr val="00B05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Programımızı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başarıyla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tamamlayan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öğrenciler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otomotiv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sektöründe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faaliyet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gösteren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şirketlerin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üretim</a:t>
            </a:r>
            <a:r>
              <a:rPr lang="en-GB" dirty="0">
                <a:solidFill>
                  <a:srgbClr val="002060"/>
                </a:solidFill>
              </a:rPr>
              <a:t> ,</a:t>
            </a:r>
            <a:r>
              <a:rPr lang="en-GB" dirty="0" err="1">
                <a:solidFill>
                  <a:srgbClr val="002060"/>
                </a:solidFill>
              </a:rPr>
              <a:t>bakım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satış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sonrası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bölümlerinde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iş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imkanlarına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sahip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olabilmekte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ayrıca</a:t>
            </a:r>
            <a:r>
              <a:rPr lang="en-GB" dirty="0">
                <a:solidFill>
                  <a:srgbClr val="002060"/>
                </a:solidFill>
              </a:rPr>
              <a:t>; </a:t>
            </a:r>
            <a:r>
              <a:rPr lang="en-GB" dirty="0" err="1">
                <a:solidFill>
                  <a:srgbClr val="002060"/>
                </a:solidFill>
              </a:rPr>
              <a:t>kendiişletmelerini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kurma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yönetme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becerilerine</a:t>
            </a:r>
            <a:r>
              <a:rPr lang="en-GB" dirty="0">
                <a:solidFill>
                  <a:srgbClr val="002060"/>
                </a:solidFill>
              </a:rPr>
              <a:t> de </a:t>
            </a:r>
            <a:r>
              <a:rPr lang="en-GB" dirty="0" err="1">
                <a:solidFill>
                  <a:srgbClr val="002060"/>
                </a:solidFill>
              </a:rPr>
              <a:t>sahip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olmaktadırlar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Öğrencilerimiz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kamu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kurumlarında</a:t>
            </a:r>
            <a:r>
              <a:rPr lang="en-GB" dirty="0">
                <a:solidFill>
                  <a:srgbClr val="002060"/>
                </a:solidFill>
              </a:rPr>
              <a:t> da </a:t>
            </a:r>
            <a:r>
              <a:rPr lang="en-GB" dirty="0" err="1">
                <a:solidFill>
                  <a:srgbClr val="002060"/>
                </a:solidFill>
              </a:rPr>
              <a:t>çeşitli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iş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olanaklarını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elde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edebilmektedir</a:t>
            </a:r>
            <a:r>
              <a:rPr lang="en-GB" dirty="0">
                <a:solidFill>
                  <a:srgbClr val="002060"/>
                </a:solidFill>
              </a:rPr>
              <a:t>.</a:t>
            </a:r>
            <a:endParaRPr lang="tr-TR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15-26FA-4A75-9F70-C46A07E1FC7D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29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759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7030A0"/>
                </a:solidFill>
              </a:rPr>
              <a:t>Öğretim Kadrosu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738490"/>
              </p:ext>
            </p:extLst>
          </p:nvPr>
        </p:nvGraphicFramePr>
        <p:xfrm>
          <a:off x="551835" y="1219200"/>
          <a:ext cx="11088329" cy="511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0CD-3F78-4CEB-9693-D0390D6760D5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13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Autofit/>
          </a:bodyPr>
          <a:lstStyle/>
          <a:p>
            <a:r>
              <a:rPr lang="tr-TR" sz="3300" b="1" i="1" dirty="0">
                <a:solidFill>
                  <a:srgbClr val="7030A0"/>
                </a:solidFill>
              </a:rPr>
              <a:t>Sektörle İlişkiler- İşyeri Ziyaretlerimiz ve Uygulamalı Dersler …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" y="1179208"/>
            <a:ext cx="4436046" cy="3327035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8697-7DC3-4F16-8093-7490A589D467}" type="datetime1">
              <a:rPr lang="tr-TR" smtClean="0"/>
              <a:t>13.04.2022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Sivas Teknik Bilimler Meslek Yükskokulu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F3E-D5DA-46CA-9197-5C59425638D6}" type="slidenum">
              <a:rPr lang="tr-TR" smtClean="0"/>
              <a:t>9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62" y="3132746"/>
            <a:ext cx="4631991" cy="3473993"/>
          </a:xfrm>
          <a:prstGeom prst="rect">
            <a:avLst/>
          </a:prstGeom>
        </p:spPr>
      </p:pic>
      <p:pic>
        <p:nvPicPr>
          <p:cNvPr id="10" name="İçerik Yer Tutucus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3948" y="1844891"/>
            <a:ext cx="3223603" cy="24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9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686</Words>
  <Application>Microsoft Office PowerPoint</Application>
  <PresentationFormat>Geniş ekran</PresentationFormat>
  <Paragraphs>88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SİVAS CUMHURİYET ÜNİVERSİTESİ SİVAS TEKNİK BİLİMLER MESLEK YÜKSEKOKULU</vt:lpstr>
      <vt:lpstr>PowerPoint Sunusu</vt:lpstr>
      <vt:lpstr>Programın Amacı</vt:lpstr>
      <vt:lpstr>Taban puanlar ve AKTS </vt:lpstr>
      <vt:lpstr>Otomotiv Teknolojisi Program Yeterlilikleri </vt:lpstr>
      <vt:lpstr>Öğrencilerin Programı Seçerken Sahip Olması Gereken Yetkinlikler </vt:lpstr>
      <vt:lpstr>Öğrencilerin Sahip Olacağı Yetkinlikler </vt:lpstr>
      <vt:lpstr>Öğretim Kadrosu</vt:lpstr>
      <vt:lpstr>Sektörle İlişkiler- İşyeri Ziyaretlerimiz ve Uygulamalı Dersler …</vt:lpstr>
      <vt:lpstr>Mezunlarımızdan…</vt:lpstr>
      <vt:lpstr>Dikey geçiş sınavı ile mühendislik fakültesine geçiş yapan öğrencilerimizden…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SİVAS CUMHURİYET ÜNİVERSİTESİ SİVAS TEKNİK BİLİMLER MESLEK YÜKSEKOKULU</dc:title>
  <dc:creator>Arslan KAPTAN</dc:creator>
  <cp:lastModifiedBy>User</cp:lastModifiedBy>
  <cp:revision>24</cp:revision>
  <dcterms:created xsi:type="dcterms:W3CDTF">2022-04-07T11:43:05Z</dcterms:created>
  <dcterms:modified xsi:type="dcterms:W3CDTF">2022-04-13T13:23:18Z</dcterms:modified>
</cp:coreProperties>
</file>