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342" r:id="rId3"/>
    <p:sldId id="351" r:id="rId4"/>
    <p:sldId id="331" r:id="rId5"/>
    <p:sldId id="332" r:id="rId6"/>
    <p:sldId id="407" r:id="rId7"/>
    <p:sldId id="409" r:id="rId8"/>
    <p:sldId id="276" r:id="rId9"/>
    <p:sldId id="275" r:id="rId10"/>
    <p:sldId id="389" r:id="rId11"/>
    <p:sldId id="399" r:id="rId12"/>
    <p:sldId id="364" r:id="rId13"/>
    <p:sldId id="263" r:id="rId14"/>
    <p:sldId id="367" r:id="rId15"/>
    <p:sldId id="405" r:id="rId16"/>
    <p:sldId id="413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85040" autoAdjust="0"/>
  </p:normalViewPr>
  <p:slideViewPr>
    <p:cSldViewPr snapToGrid="0">
      <p:cViewPr varScale="1">
        <p:scale>
          <a:sx n="94" d="100"/>
          <a:sy n="94" d="100"/>
        </p:scale>
        <p:origin x="126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EB24B-8D74-4162-9699-DB8238E209BD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CB4C0-29AF-4450-A411-DFBF40AF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799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B4C0-29AF-4450-A411-DFBF40AF90E2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8658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CB4C0-29AF-4450-A411-DFBF40AF90E2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845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CB4C0-29AF-4450-A411-DFBF40AF90E2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5285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0D77-F452-4025-BD60-1DE2B4398631}" type="datetimeFigureOut">
              <a:rPr lang="tr-TR" smtClean="0"/>
              <a:pPr/>
              <a:t>11.05.2022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85EE-93E0-4D02-8DBC-8DAF9EFEE9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6053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0D77-F452-4025-BD60-1DE2B4398631}" type="datetimeFigureOut">
              <a:rPr lang="tr-TR" smtClean="0"/>
              <a:pPr/>
              <a:t>11.05.2022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85EE-93E0-4D02-8DBC-8DAF9EFEE9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5197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0D77-F452-4025-BD60-1DE2B4398631}" type="datetimeFigureOut">
              <a:rPr lang="tr-TR" smtClean="0"/>
              <a:pPr/>
              <a:t>11.05.2022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85EE-93E0-4D02-8DBC-8DAF9EFEE9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564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0D77-F452-4025-BD60-1DE2B4398631}" type="datetimeFigureOut">
              <a:rPr lang="tr-TR" smtClean="0"/>
              <a:pPr/>
              <a:t>11.05.2022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85EE-93E0-4D02-8DBC-8DAF9EFEE9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0324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0D77-F452-4025-BD60-1DE2B4398631}" type="datetimeFigureOut">
              <a:rPr lang="tr-TR" smtClean="0"/>
              <a:pPr/>
              <a:t>11.05.2022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85EE-93E0-4D02-8DBC-8DAF9EFEE9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9850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0D77-F452-4025-BD60-1DE2B4398631}" type="datetimeFigureOut">
              <a:rPr lang="tr-TR" smtClean="0"/>
              <a:pPr/>
              <a:t>11.05.2022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85EE-93E0-4D02-8DBC-8DAF9EFEE9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28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0D77-F452-4025-BD60-1DE2B4398631}" type="datetimeFigureOut">
              <a:rPr lang="tr-TR" smtClean="0"/>
              <a:pPr/>
              <a:t>11.05.2022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85EE-93E0-4D02-8DBC-8DAF9EFEE9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2861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0D77-F452-4025-BD60-1DE2B4398631}" type="datetimeFigureOut">
              <a:rPr lang="tr-TR" smtClean="0"/>
              <a:pPr/>
              <a:t>11.05.2022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85EE-93E0-4D02-8DBC-8DAF9EFEE9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8274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0D77-F452-4025-BD60-1DE2B4398631}" type="datetimeFigureOut">
              <a:rPr lang="tr-TR" smtClean="0"/>
              <a:pPr/>
              <a:t>11.05.2022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85EE-93E0-4D02-8DBC-8DAF9EFEE9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445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0D77-F452-4025-BD60-1DE2B4398631}" type="datetimeFigureOut">
              <a:rPr lang="tr-TR" smtClean="0"/>
              <a:pPr/>
              <a:t>11.05.2022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85EE-93E0-4D02-8DBC-8DAF9EFEE9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0937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0D77-F452-4025-BD60-1DE2B4398631}" type="datetimeFigureOut">
              <a:rPr lang="tr-TR" smtClean="0"/>
              <a:pPr/>
              <a:t>11.05.2022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85EE-93E0-4D02-8DBC-8DAF9EFEE9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7698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7500">
              <a:schemeClr val="bg1"/>
            </a:gs>
            <a:gs pos="50000">
              <a:srgbClr val="FF0000"/>
            </a:gs>
            <a:gs pos="65000">
              <a:schemeClr val="bg1"/>
            </a:gs>
            <a:gs pos="81000">
              <a:schemeClr val="bg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C0D77-F452-4025-BD60-1DE2B4398631}" type="datetimeFigureOut">
              <a:rPr lang="tr-TR" smtClean="0"/>
              <a:pPr/>
              <a:t>11.05.2022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E85EE-93E0-4D02-8DBC-8DAF9EFEE9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503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bcdn-sphotos-h-a.akamaihd.net/hphotos-ak-frc3/c0.40.851.315/p851x315/280931_407770259282301_1491579882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781" y="568961"/>
            <a:ext cx="7802900" cy="3344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Metin kutusu 4"/>
          <p:cNvSpPr txBox="1"/>
          <p:nvPr/>
        </p:nvSpPr>
        <p:spPr>
          <a:xfrm>
            <a:off x="1309171" y="4418857"/>
            <a:ext cx="95736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latin typeface="Snap ITC" panose="04040A07060A02020202" pitchFamily="82" charset="0"/>
              </a:rPr>
              <a:t>  </a:t>
            </a:r>
            <a:r>
              <a:rPr lang="tr-TR" sz="4000" dirty="0">
                <a:solidFill>
                  <a:srgbClr val="FF0000"/>
                </a:solidFill>
                <a:latin typeface="Snap ITC" panose="04040A07060A02020202" pitchFamily="82" charset="0"/>
              </a:rPr>
              <a:t>SİVAS</a:t>
            </a:r>
            <a:r>
              <a:rPr lang="tr-TR" sz="3200" dirty="0">
                <a:latin typeface="Snap ITC" panose="04040A07060A02020202" pitchFamily="82" charset="0"/>
              </a:rPr>
              <a:t> </a:t>
            </a:r>
            <a:r>
              <a:rPr lang="tr-TR" sz="4000" dirty="0">
                <a:solidFill>
                  <a:srgbClr val="FF0000"/>
                </a:solidFill>
                <a:latin typeface="Snap ITC" panose="04040A07060A02020202" pitchFamily="82" charset="0"/>
              </a:rPr>
              <a:t>CUMHURİYET ÜNİVERSİTESİ </a:t>
            </a:r>
          </a:p>
          <a:p>
            <a:pPr algn="ctr"/>
            <a:r>
              <a:rPr lang="tr-TR" sz="4000" dirty="0">
                <a:solidFill>
                  <a:srgbClr val="FF0000"/>
                </a:solidFill>
                <a:latin typeface="Snap ITC" panose="04040A07060A02020202" pitchFamily="82" charset="0"/>
              </a:rPr>
              <a:t>BİTKİSEL VE HAYVANSAL ÜRETİM BÖLÜMÜ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88225" cy="138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38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im önizleme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135" y="1168401"/>
            <a:ext cx="6717003" cy="3464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Metin kutusu 4"/>
          <p:cNvSpPr txBox="1"/>
          <p:nvPr/>
        </p:nvSpPr>
        <p:spPr>
          <a:xfrm>
            <a:off x="2556135" y="5623580"/>
            <a:ext cx="734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Uygulama Seraları ve Arazilerinden Görünüm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8C8C255-67F5-7125-26B2-7FDB7E20F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88225" cy="138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48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1330"/>
            <a:ext cx="10515600" cy="1325563"/>
          </a:xfrm>
        </p:spPr>
        <p:txBody>
          <a:bodyPr/>
          <a:lstStyle/>
          <a:p>
            <a:pPr algn="ctr"/>
            <a:r>
              <a:rPr lang="tr-TR" dirty="0"/>
              <a:t>FİDE ÜRETİMİ</a:t>
            </a:r>
          </a:p>
        </p:txBody>
      </p:sp>
      <p:pic>
        <p:nvPicPr>
          <p:cNvPr id="4098" name="Picture 2" descr="Resim önizleme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719" y="1544320"/>
            <a:ext cx="3029065" cy="1808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https://attachments.office.net/owa/ademirbas%40cumhuriyet.edu.tr/service.svc/s/GetAttachmentThumbnail?id=AAMkADAxZDFkNDg0LWI3NTUtNGNmYS1hN2E1LWY1YzQzZjU0ODRhNwBGAAAAAACa%2FkGemvD0TqJPXmL0qUw5BwCkKI4Ux5r7Q45PJumm9TUuAAAAAAEMAACkKI4Ux5r7Q45PJumm9TUuAAPW7j9KAAABEgAQAALpTYVT0cxEqpQwByzdK3s%3D&amp;thumbnailType=2&amp;token=eyJhbGciOiJSUzI1NiIsImtpZCI6IjMwODE3OUNFNUY0QjUyRTc4QjJEQjg5NjZCQUY0RUNDMzcyN0FFRUUiLCJ0eXAiOiJKV1QiLCJ4NXQiOiJNSUY1emw5TFV1ZUxMYmlXYTY5T3pEY25ydTQifQ.eyJvcmlnaW4iOiJodHRwczovL291dGxvb2sub2ZmaWNlLmNvbSIsInVjIjoiMjIzYmEzYjM1MDVmNDc2NGE2OWI4MTA2NzY4ZDY2MDIiLCJ2ZXIiOiJFeGNoYW5nZS5DYWxsYmFjay5WMSIsImFwcGN0eHNlbmRlciI6Ik93YURvd25sb2FkQDA0OGUxZDdjLTUyMDUtNDhjMC04OGFlLTdhMDVjMDVlMDE1MSIsImlzc3JpbmciOiJXVyIsImFwcGN0eCI6IntcIm1zZXhjaHByb3RcIjpcIm93YVwiLFwicHVpZFwiOlwiMTE1MzgzNjI5NjYyMzIwMDgzN1wiLFwic2NvcGVcIjpcIk93YURvd25sb2FkXCIsXCJvaWRcIjpcImJmM2U1Yjk3LTQ1NGMtNGVhYy1hYTM2LThjYmZlNWQ4Y2JkOVwiLFwicHJpbWFyeXNpZFwiOlwiUy0xLTUtMjEtMTMyNTAyMjQ0OC0xMjI3MTE0NzAzLTI4MjczNzE4MzItNzExNjUxMFwifSIsIm5iZiI6MTYxMzg0NjI3NSwiZXhwIjoxNjEzODQ2ODc1LCJpc3MiOiIwMDAwMDAwMi0wMDAwLTBmZjEtY2UwMC0wMDAwMDAwMDAwMDBAMDQ4ZTFkN2MtNTIwNS00OGMwLTg4YWUtN2EwNWMwNWUwMTUxIiwiYXVkIjoiMDAwMDAwMDItMDAwMC0wZmYxLWNlMDAtMDAwMDAwMDAwMDAwL2F0dGFjaG1lbnRzLm9mZmljZS5uZXRAMDQ4ZTFkN2MtNTIwNS00OGMwLTg4YWUtN2EwNWMwNWUwMTUxIiwiaGFwcCI6Im93YSJ9.AiZcDBsVUrW8WHN9LvdzIP3QmtmcdGVLELE3UR-EV3b3_vX52uNyLQhIBOPHPBzbEJOH-cqJ1d1ceHHoXcavLUQ5pBjk0p24J88Kz6wnQoRIbbTLhL4d5bjjkkoNLStTH2KrHUWCQsSGqQKJQ4sJI9HgVmFligh7uITwuqcDBQnHjRuNNEGoinyIojG-xatL-66qc55UXfbpZJzsAExM_GxXRDO5P7wIgXTvYeKkuM1MuOhkPtLTrJeWeFY1BFNLPfIhs4tH4LVTwr6iXR7oemR8zItRinae4a0iaQbnZggIAPdT5qKOBTUy1oOlZ-r9gsLTzhsFs-sW97kagXTsmg&amp;X-OWA-CANARY=tymFPRgj4k2g3Js4Ey3bLXDu7SjP1dgYT2xPzTD04lfD11ggjepo_7ioBIPJdyRcSGiLsOa1ock.&amp;owa=outlook.office.com&amp;scriptVer=20210208002.03&amp;animatio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820" y="1620520"/>
            <a:ext cx="2927462" cy="1808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88225" cy="138822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5692360-00F0-F70A-4268-C3F89426D5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76203" y="3175402"/>
            <a:ext cx="1902095" cy="3029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0A950466-E1FA-350B-E2E6-8271CDCD00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64503" y="3226203"/>
            <a:ext cx="1902096" cy="2927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3933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989" y="1029392"/>
            <a:ext cx="6403572" cy="3602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Metin kutusu 4"/>
          <p:cNvSpPr txBox="1"/>
          <p:nvPr/>
        </p:nvSpPr>
        <p:spPr>
          <a:xfrm>
            <a:off x="2836887" y="5640668"/>
            <a:ext cx="7696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Topraksız Tarım Serasında Yetiştirilen Domatesler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88225" cy="138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72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937" y="1125785"/>
            <a:ext cx="3628835" cy="3707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2170554" y="5834151"/>
            <a:ext cx="83552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Bitkisel ve Hayvansal Üretim Bölümümüze Ait Araştırma-Deneme Alanlarından Görünüm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87444" y="986824"/>
            <a:ext cx="3707177" cy="3985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88225" cy="138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35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milligazete.com.tr/img/okuldaorgan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143" y="765917"/>
            <a:ext cx="6410165" cy="4273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Metin kutusu 4"/>
          <p:cNvSpPr txBox="1"/>
          <p:nvPr/>
        </p:nvSpPr>
        <p:spPr>
          <a:xfrm>
            <a:off x="2486996" y="5674625"/>
            <a:ext cx="7707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Staj Dönemlerinde Öğrencilerimizin Çalışmaları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88225" cy="138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0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r-TR"/>
            </a:br>
            <a:br>
              <a:rPr lang="tr-TR"/>
            </a:br>
            <a:endParaRPr lang="tr-TR" dirty="0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1489841" y="1549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dirty="0"/>
              <a:t>TOPRAK VE SULAMA SUYU ANALİZ LABORATUARI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8225" cy="1388225"/>
          </a:xfrm>
          <a:prstGeom prst="rect">
            <a:avLst/>
          </a:prstGeom>
        </p:spPr>
      </p:pic>
      <p:pic>
        <p:nvPicPr>
          <p:cNvPr id="1026" name="Picture 2" descr="https://attachments.office.net/owa/ademirbas%40cumhuriyet.edu.tr/service.svc/s/GetAttachmentThumbnail?id=AAMkADAxZDFkNDg0LWI3NTUtNGNmYS1hN2E1LWY1YzQzZjU0ODRhNwBGAAAAAACa%2FkGemvD0TqJPXmL0qUw5BwCkKI4Ux5r7Q45PJumm9TUuAAAAAAEMAACkKI4Ux5r7Q45PJumm9TUuAAPbRd8EAAABEgAQAABg1xNOAJ1Om6zKNTQJXYk%3D&amp;thumbnailType=2&amp;token=eyJhbGciOiJSUzI1NiIsImtpZCI6IjMwODE3OUNFNUY0QjUyRTc4QjJEQjg5NjZCQUY0RUNDMzcyN0FFRUUiLCJ0eXAiOiJKV1QiLCJ4NXQiOiJNSUY1emw5TFV1ZUxMYmlXYTY5T3pEY25ydTQifQ.eyJvcmlnaW4iOiJodHRwczovL291dGxvb2sub2ZmaWNlLmNvbSIsInVjIjoiOTg2ZDc5NWM5YTA0NDk5NGE1MTUyODZjNjMwNWEwZmYiLCJzaWduaW5fc3RhdGUiOiJbXCJpbmtub3dubnR3a1wiXSIsInZlciI6IkV4Y2hhbmdlLkNhbGxiYWNrLlYxIiwiYXBwY3R4c2VuZGVyIjoiT3dhRG93bmxvYWRAMDQ4ZTFkN2MtNTIwNS00OGMwLTg4YWUtN2EwNWMwNWUwMTUxIiwiaXNzcmluZyI6IldXIiwiYXBwY3R4Ijoie1wibXNleGNocHJvdFwiOlwib3dhXCIsXCJwdWlkXCI6XCIxMTUzODM2Mjk2NjIzMjAwODM3XCIsXCJzY29wZVwiOlwiT3dhRG93bmxvYWRcIixcIm9pZFwiOlwiYmYzZTViOTctNDU0Yy00ZWFjLWFhMzYtOGNiZmU1ZDhjYmQ5XCIsXCJwcmltYXJ5c2lkXCI6XCJTLTEtNS0yMS0xMzI1MDIyNDQ4LTEyMjcxMTQ3MDMtMjgyNzM3MTgzMi03MTE2NTEwXCJ9IiwibmJmIjoxNjE0MDA0MTA4LCJleHAiOjE2MTQwMDQ3MDgsImlzcyI6IjAwMDAwMDAyLTAwMDAtMGZmMS1jZTAwLTAwMDAwMDAwMDAwMEAwNDhlMWQ3Yy01MjA1LTQ4YzAtODhhZS03YTA1YzA1ZTAxNTEiLCJhdWQiOiIwMDAwMDAwMi0wMDAwLTBmZjEtY2UwMC0wMDAwMDAwMDAwMDAvYXR0YWNobWVudHMub2ZmaWNlLm5ldEAwNDhlMWQ3Yy01MjA1LTQ4YzAtODhhZS03YTA1YzA1ZTAxNTEiLCJoYXBwIjoib3dhIn0.Te1G-GwGDlB8M-48izpV-wyNHmvtijhm84iO45cqKjbQcfNqZJTy5oTz6-VrnUFAQr6-Ops2aq5msOg4PWKFz1zHhTecUbyjlg_58L1A7UKwnfJFKmLj7tokqrhx0OXJhvQyElp-PUZBXE79nlsZicbQd4br8VgW4rIo4O85Nn-9JslAON8rSZesaeP6WMsaQvPgoJU-uMTGhNpCtoqgWjXFJtAyfaJYhIKgXfor10qXyxbekP4FHLxAvHCIaoenoWCgEdOtpD91QM0J4vog5eekQSQMG8A7sQaYkH-LP6qYuAlu_Gqsf_OFfJoqKtKZj0w2q_q0BZ-TC0ANZ2IYuw&amp;X-OWA-CANARY=8YKqHhSaYkWzBZOtYzfU7BCqLJA-19gYAyKhLbH2wsymOGDf2mPCj9oFT0lrSEPlwnkLmvxVEqo.&amp;owa=outlook.office.com&amp;scriptVer=20210215002.04&amp;animatio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41" y="1690688"/>
            <a:ext cx="3980799" cy="3557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s://attachments.office.net/owa/ademirbas%40cumhuriyet.edu.tr/service.svc/s/GetAttachmentThumbnail?id=AAMkADAxZDFkNDg0LWI3NTUtNGNmYS1hN2E1LWY1YzQzZjU0ODRhNwBGAAAAAACa%2FkGemvD0TqJPXmL0qUw5BwCkKI4Ux5r7Q45PJumm9TUuAAAAAAEMAACkKI4Ux5r7Q45PJumm9TUuAAPbRd8EAAABEgAQAFt2%2FTf4l2pLmKlS9wKMU7I%3D&amp;thumbnailType=2&amp;token=eyJhbGciOiJSUzI1NiIsImtpZCI6IjMwODE3OUNFNUY0QjUyRTc4QjJEQjg5NjZCQUY0RUNDMzcyN0FFRUUiLCJ0eXAiOiJKV1QiLCJ4NXQiOiJNSUY1emw5TFV1ZUxMYmlXYTY5T3pEY25ydTQifQ.eyJvcmlnaW4iOiJodHRwczovL291dGxvb2sub2ZmaWNlLmNvbSIsInVjIjoiOTg2ZDc5NWM5YTA0NDk5NGE1MTUyODZjNjMwNWEwZmYiLCJzaWduaW5fc3RhdGUiOiJbXCJpbmtub3dubnR3a1wiXSIsInZlciI6IkV4Y2hhbmdlLkNhbGxiYWNrLlYxIiwiYXBwY3R4c2VuZGVyIjoiT3dhRG93bmxvYWRAMDQ4ZTFkN2MtNTIwNS00OGMwLTg4YWUtN2EwNWMwNWUwMTUxIiwiaXNzcmluZyI6IldXIiwiYXBwY3R4Ijoie1wibXNleGNocHJvdFwiOlwib3dhXCIsXCJwdWlkXCI6XCIxMTUzODM2Mjk2NjIzMjAwODM3XCIsXCJzY29wZVwiOlwiT3dhRG93bmxvYWRcIixcIm9pZFwiOlwiYmYzZTViOTctNDU0Yy00ZWFjLWFhMzYtOGNiZmU1ZDhjYmQ5XCIsXCJwcmltYXJ5c2lkXCI6XCJTLTEtNS0yMS0xMzI1MDIyNDQ4LTEyMjcxMTQ3MDMtMjgyNzM3MTgzMi03MTE2NTEwXCJ9IiwibmJmIjoxNjE0MDA0MTA4LCJleHAiOjE2MTQwMDQ3MDgsImlzcyI6IjAwMDAwMDAyLTAwMDAtMGZmMS1jZTAwLTAwMDAwMDAwMDAwMEAwNDhlMWQ3Yy01MjA1LTQ4YzAtODhhZS03YTA1YzA1ZTAxNTEiLCJhdWQiOiIwMDAwMDAwMi0wMDAwLTBmZjEtY2UwMC0wMDAwMDAwMDAwMDAvYXR0YWNobWVudHMub2ZmaWNlLm5ldEAwNDhlMWQ3Yy01MjA1LTQ4YzAtODhhZS03YTA1YzA1ZTAxNTEiLCJoYXBwIjoib3dhIn0.Te1G-GwGDlB8M-48izpV-wyNHmvtijhm84iO45cqKjbQcfNqZJTy5oTz6-VrnUFAQr6-Ops2aq5msOg4PWKFz1zHhTecUbyjlg_58L1A7UKwnfJFKmLj7tokqrhx0OXJhvQyElp-PUZBXE79nlsZicbQd4br8VgW4rIo4O85Nn-9JslAON8rSZesaeP6WMsaQvPgoJU-uMTGhNpCtoqgWjXFJtAyfaJYhIKgXfor10qXyxbekP4FHLxAvHCIaoenoWCgEdOtpD91QM0J4vog5eekQSQMG8A7sQaYkH-LP6qYuAlu_Gqsf_OFfJoqKtKZj0w2q_q0BZ-TC0ANZ2IYuw&amp;X-OWA-CANARY=8Zj9r7fDsUC78VBD3l4goRB5eJA-19gYjD04TZkAj0nJcPegfeWEch-Cp3c9pFXESus8NXE89Ec.&amp;owa=outlook.office.com&amp;scriptVer=20210215002.04&amp;animation=tr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265" y="1690688"/>
            <a:ext cx="4084975" cy="3650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98614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cumhuriyet.edu.tr/haberetkinlik/105/10544_26660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83" y="1668105"/>
            <a:ext cx="7200000" cy="3739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88225" cy="1388225"/>
          </a:xfrm>
          <a:prstGeom prst="rect">
            <a:avLst/>
          </a:prstGeom>
        </p:spPr>
      </p:pic>
      <p:sp>
        <p:nvSpPr>
          <p:cNvPr id="6" name="Unvan 1"/>
          <p:cNvSpPr txBox="1">
            <a:spLocks/>
          </p:cNvSpPr>
          <p:nvPr/>
        </p:nvSpPr>
        <p:spPr>
          <a:xfrm>
            <a:off x="1489841" y="1549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/>
              <a:t>       STAJ </a:t>
            </a:r>
            <a:r>
              <a:rPr lang="tr-TR" dirty="0"/>
              <a:t>İÇİN İŞBİRLİĞİ PROTOKOLÜ</a:t>
            </a:r>
          </a:p>
        </p:txBody>
      </p:sp>
    </p:spTree>
    <p:extLst>
      <p:ext uri="{BB962C8B-B14F-4D97-AF65-F5344CB8AC3E}">
        <p14:creationId xmlns:p14="http://schemas.microsoft.com/office/powerpoint/2010/main" val="1995187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541899"/>
            <a:ext cx="10515600" cy="1325563"/>
          </a:xfrm>
        </p:spPr>
        <p:txBody>
          <a:bodyPr/>
          <a:lstStyle/>
          <a:p>
            <a:pPr algn="ctr"/>
            <a:r>
              <a:rPr lang="tr-T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 AKADEMİK PERSONELİ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20008" y="1528573"/>
            <a:ext cx="8766343" cy="3718440"/>
          </a:xfrm>
        </p:spPr>
        <p:txBody>
          <a:bodyPr>
            <a:noAutofit/>
          </a:bodyPr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Hasan ELEROĞLU</a:t>
            </a:r>
          </a:p>
          <a:p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Doç.Dr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Ferda Sarı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Doç. Dr. Ahmet DEMİRBAŞ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Doç. Dr. Esra UÇAR SÖZMEN</a:t>
            </a:r>
          </a:p>
          <a:p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Doç.Dr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Burak TÜZÜN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Öğr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Üyesi Mustafa ÖZTÜRK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Öğr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Üyesi Handan SARAÇ</a:t>
            </a:r>
          </a:p>
          <a:p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Öğr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Gör. Dr. Hasan DURUKAN</a:t>
            </a:r>
          </a:p>
          <a:p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Öğr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Gör. Volkan YÖRÜK</a:t>
            </a:r>
          </a:p>
          <a:p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Öğr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Gör. Aslıhan GÜRBÜZER</a:t>
            </a:r>
          </a:p>
          <a:p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Öğr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Gör. Gülşah KÜTÜK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8225" cy="138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70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83630" y="659165"/>
            <a:ext cx="9854270" cy="1458119"/>
          </a:xfrm>
        </p:spPr>
        <p:txBody>
          <a:bodyPr>
            <a:normAutofit/>
          </a:bodyPr>
          <a:lstStyle/>
          <a:p>
            <a:pPr algn="ctr"/>
            <a:r>
              <a:rPr lang="tr-TR" sz="8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PROGRAMLARIMIZ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78423" y="2952954"/>
            <a:ext cx="11315699" cy="3444915"/>
          </a:xfrm>
        </p:spPr>
        <p:txBody>
          <a:bodyPr>
            <a:normAutofit/>
          </a:bodyPr>
          <a:lstStyle/>
          <a:p>
            <a:pPr algn="ctr"/>
            <a:r>
              <a:rPr lang="tr-T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ORGANİK TARIM PROGRAMI </a:t>
            </a:r>
          </a:p>
          <a:p>
            <a:pPr algn="ctr"/>
            <a:r>
              <a:rPr lang="tr-T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TIBBİ VE AROMATİK BİTKİLER PROGRAMI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8225" cy="138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02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598" y="1078706"/>
            <a:ext cx="6454962" cy="3630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Dikdörtgen 5"/>
          <p:cNvSpPr/>
          <p:nvPr/>
        </p:nvSpPr>
        <p:spPr>
          <a:xfrm>
            <a:off x="1804599" y="6033839"/>
            <a:ext cx="85827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Organik Tarım Programı Deneme Alanımızdan görünüm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88225" cy="138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52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120" y="1080192"/>
            <a:ext cx="6892716" cy="3877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Dikdörtgen 4"/>
          <p:cNvSpPr/>
          <p:nvPr/>
        </p:nvSpPr>
        <p:spPr>
          <a:xfrm>
            <a:off x="2397760" y="5618211"/>
            <a:ext cx="75840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Organik Tarım Programı Uygulama</a:t>
            </a:r>
          </a:p>
          <a:p>
            <a:pPr algn="ctr"/>
            <a:r>
              <a:rPr lang="tr-TR" sz="28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Alanından Bir Görünüm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88225" cy="138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74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89841" y="154919"/>
            <a:ext cx="10515600" cy="1325563"/>
          </a:xfrm>
        </p:spPr>
        <p:txBody>
          <a:bodyPr/>
          <a:lstStyle/>
          <a:p>
            <a:pPr algn="ctr"/>
            <a:r>
              <a:rPr lang="tr-TR" dirty="0"/>
              <a:t>DOĞAL ÜRETİM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25578" y="641876"/>
            <a:ext cx="2324439" cy="4029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46778" y="788501"/>
            <a:ext cx="2324439" cy="3708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88225" cy="138822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90B7C7F1-8FF6-2597-C5E4-C411390520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05207" y="3101535"/>
            <a:ext cx="2165175" cy="4029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3AE0CB58-234F-967F-BEA1-D0B134BDEF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26408" y="3261907"/>
            <a:ext cx="2165175" cy="3708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3748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840" y="1572952"/>
            <a:ext cx="6861360" cy="3874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88225" cy="1388225"/>
          </a:xfrm>
          <a:prstGeom prst="rect">
            <a:avLst/>
          </a:prstGeom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1489841" y="154919"/>
            <a:ext cx="10515600" cy="1325563"/>
          </a:xfrm>
        </p:spPr>
        <p:txBody>
          <a:bodyPr/>
          <a:lstStyle/>
          <a:p>
            <a:pPr algn="ctr"/>
            <a:r>
              <a:rPr lang="tr-TR" dirty="0"/>
              <a:t>DOĞAL ÜRETİM</a:t>
            </a:r>
          </a:p>
        </p:txBody>
      </p:sp>
    </p:spTree>
    <p:extLst>
      <p:ext uri="{BB962C8B-B14F-4D97-AF65-F5344CB8AC3E}">
        <p14:creationId xmlns:p14="http://schemas.microsoft.com/office/powerpoint/2010/main" val="2310277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297" y="1490217"/>
            <a:ext cx="3558023" cy="4062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Metin kutusu 3"/>
          <p:cNvSpPr txBox="1"/>
          <p:nvPr/>
        </p:nvSpPr>
        <p:spPr>
          <a:xfrm>
            <a:off x="2327579" y="6084898"/>
            <a:ext cx="873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Organik Tarım Uygulamalarından Bir Görünüm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852" y="1490217"/>
            <a:ext cx="3930851" cy="4062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E39785D-448A-9484-52C0-B801AEFDA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88225" cy="138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4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84" y="1108130"/>
            <a:ext cx="4109695" cy="3545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532" y="1108129"/>
            <a:ext cx="4351064" cy="3545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Metin kutusu 5"/>
          <p:cNvSpPr txBox="1"/>
          <p:nvPr/>
        </p:nvSpPr>
        <p:spPr>
          <a:xfrm>
            <a:off x="3839979" y="5299754"/>
            <a:ext cx="46270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Topraklı Tarımda Örtü Altı Yetiştiricilik Uygulamaları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88225" cy="138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48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165</Words>
  <Application>Microsoft Office PowerPoint</Application>
  <PresentationFormat>Geniş ekran</PresentationFormat>
  <Paragraphs>39</Paragraphs>
  <Slides>16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3" baseType="lpstr">
      <vt:lpstr>Andalus</vt:lpstr>
      <vt:lpstr>Arial</vt:lpstr>
      <vt:lpstr>Calibri</vt:lpstr>
      <vt:lpstr>Calibri Light</vt:lpstr>
      <vt:lpstr>Snap ITC</vt:lpstr>
      <vt:lpstr>Times New Roman</vt:lpstr>
      <vt:lpstr>Office Teması</vt:lpstr>
      <vt:lpstr>PowerPoint Sunusu</vt:lpstr>
      <vt:lpstr>BÖLÜM AKADEMİK PERSONELİ</vt:lpstr>
      <vt:lpstr>PROGRAMLARIMIZ</vt:lpstr>
      <vt:lpstr> </vt:lpstr>
      <vt:lpstr> </vt:lpstr>
      <vt:lpstr>DOĞAL ÜRETİM</vt:lpstr>
      <vt:lpstr>DOĞAL ÜRETİM</vt:lpstr>
      <vt:lpstr>PowerPoint Sunusu</vt:lpstr>
      <vt:lpstr>PowerPoint Sunusu</vt:lpstr>
      <vt:lpstr>PowerPoint Sunusu</vt:lpstr>
      <vt:lpstr>FİDE ÜRETİMİ</vt:lpstr>
      <vt:lpstr> </vt:lpstr>
      <vt:lpstr>PowerPoint Sunusu</vt:lpstr>
      <vt:lpstr>PowerPoint Sunusu</vt:lpstr>
      <vt:lpstr>  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PRO2000</dc:creator>
  <cp:lastModifiedBy>User</cp:lastModifiedBy>
  <cp:revision>119</cp:revision>
  <dcterms:created xsi:type="dcterms:W3CDTF">2014-03-25T08:43:19Z</dcterms:created>
  <dcterms:modified xsi:type="dcterms:W3CDTF">2022-05-11T05:58:22Z</dcterms:modified>
</cp:coreProperties>
</file>