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56" r:id="rId2"/>
    <p:sldId id="293" r:id="rId3"/>
    <p:sldId id="292" r:id="rId4"/>
    <p:sldId id="294" r:id="rId5"/>
    <p:sldId id="295" r:id="rId6"/>
    <p:sldId id="29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6046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914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3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8520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9028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214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0928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7606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94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28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766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80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3429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6430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3849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62724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48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AAE86-F905-440A-9A72-5C954EE279AF}" type="datetimeFigureOut">
              <a:rPr lang="tr-TR" smtClean="0"/>
              <a:t>12.05.2022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1EC7C-316A-44D8-84DE-0979F87D53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6378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66158" y="1122362"/>
            <a:ext cx="9701842" cy="3044196"/>
          </a:xfrm>
        </p:spPr>
        <p:txBody>
          <a:bodyPr>
            <a:normAutofit fontScale="90000"/>
          </a:bodyPr>
          <a:lstStyle/>
          <a:p>
            <a:pPr algn="ctr"/>
            <a:br>
              <a:rPr lang="tr-TR" dirty="0">
                <a:latin typeface="Castellar" panose="020A0402060406010301" pitchFamily="18" charset="0"/>
              </a:rPr>
            </a:br>
            <a:br>
              <a:rPr lang="tr-TR" dirty="0">
                <a:latin typeface="Castellar" panose="020A0402060406010301" pitchFamily="18" charset="0"/>
              </a:rPr>
            </a:br>
            <a:br>
              <a:rPr lang="tr-TR" dirty="0">
                <a:latin typeface="Castellar" panose="020A0402060406010301" pitchFamily="18" charset="0"/>
              </a:rPr>
            </a:br>
            <a:br>
              <a:rPr lang="tr-TR" dirty="0">
                <a:latin typeface="Castellar" panose="020A0402060406010301" pitchFamily="18" charset="0"/>
              </a:rPr>
            </a:br>
            <a:br>
              <a:rPr lang="tr-TR" dirty="0">
                <a:latin typeface="Castellar" panose="020A0402060406010301" pitchFamily="18" charset="0"/>
              </a:rPr>
            </a:br>
            <a:r>
              <a:rPr lang="tr-TR" dirty="0">
                <a:latin typeface="Castellar" panose="020A0402060406010301" pitchFamily="18" charset="0"/>
              </a:rPr>
              <a:t>SİVAS TEKNİK BİLİMLER MESLEK YÜKSEKOKULU</a:t>
            </a:r>
            <a:br>
              <a:rPr lang="tr-TR" dirty="0">
                <a:latin typeface="Castellar" panose="020A0402060406010301" pitchFamily="18" charset="0"/>
              </a:rPr>
            </a:br>
            <a:r>
              <a:rPr lang="tr-TR" dirty="0">
                <a:latin typeface="Castellar" panose="020A0402060406010301" pitchFamily="18" charset="0"/>
              </a:rPr>
              <a:t>EL SANATLARI BÖLÜMÜ</a:t>
            </a:r>
          </a:p>
        </p:txBody>
      </p:sp>
    </p:spTree>
    <p:extLst>
      <p:ext uri="{BB962C8B-B14F-4D97-AF65-F5344CB8AC3E}">
        <p14:creationId xmlns:p14="http://schemas.microsoft.com/office/powerpoint/2010/main" val="292655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4AB5B1-C8EB-9403-3795-84E7762A3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tr-T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BÖLÜM ÖĞRETİM ELEMANLARI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007ECD-E13B-239F-CEDB-FE9CAD9ED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3265961"/>
          </a:xfrm>
        </p:spPr>
        <p:txBody>
          <a:bodyPr/>
          <a:lstStyle/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ÖĞR ÜYESİ ŞİRİN KARAMAN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DR.ÖĞR. ÜYESİ AYŞE AZAMET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EMİNE TONUS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SERDAR KORKMAZ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YASEMİN TAŞKIN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ÖĞR. GÖR. MEHMET FATİH ÇAKMAKTEPE</a:t>
            </a:r>
          </a:p>
        </p:txBody>
      </p:sp>
    </p:spTree>
    <p:extLst>
      <p:ext uri="{BB962C8B-B14F-4D97-AF65-F5344CB8AC3E}">
        <p14:creationId xmlns:p14="http://schemas.microsoft.com/office/powerpoint/2010/main" val="281905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83BAEB8-4544-293C-05D4-E43972BC2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tr-TR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atölyelerimiz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AA3B7E-3085-99D4-5B46-009A37001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SANATLARI ATÖLYESİ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TAŞ TEKNİKLERİ 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AHŞAP TEKNİKLERİ 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TASARIM III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TASARIM IV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KALEMİŞİ ATÖLYESİ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CAM İŞLEME ATÖLYESİ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SERAMİK ATÖLYESİ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133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83E5BB-D9AB-868E-6D2B-68B517328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015" y="764373"/>
            <a:ext cx="10652185" cy="1293028"/>
          </a:xfrm>
        </p:spPr>
        <p:txBody>
          <a:bodyPr/>
          <a:lstStyle/>
          <a:p>
            <a:pPr algn="ctr"/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ÖĞRENCİ ÇALIŞMALARINDAN KARELER</a:t>
            </a:r>
          </a:p>
        </p:txBody>
      </p:sp>
      <p:pic>
        <p:nvPicPr>
          <p:cNvPr id="3" name="İçerik Yer Tutucusu 3">
            <a:extLst>
              <a:ext uri="{FF2B5EF4-FFF2-40B4-BE49-F238E27FC236}">
                <a16:creationId xmlns:a16="http://schemas.microsoft.com/office/drawing/2014/main" id="{F5B967DE-3E58-3309-32A0-0452CF6A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073" y="2254307"/>
            <a:ext cx="3407182" cy="3258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E3EADC0-51B5-1F70-0C0C-77E4489DD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879" y="2254308"/>
            <a:ext cx="3780910" cy="3258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80638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3">
            <a:extLst>
              <a:ext uri="{FF2B5EF4-FFF2-40B4-BE49-F238E27FC236}">
                <a16:creationId xmlns:a16="http://schemas.microsoft.com/office/drawing/2014/main" id="{6C11B70C-EFF0-C267-9F93-94487E18E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098" y="1426938"/>
            <a:ext cx="3728049" cy="3883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İçerik Yer Tutucusu 3">
            <a:extLst>
              <a:ext uri="{FF2B5EF4-FFF2-40B4-BE49-F238E27FC236}">
                <a16:creationId xmlns:a16="http://schemas.microsoft.com/office/drawing/2014/main" id="{CD029D18-2F33-179E-182F-29805F92FC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5306" y="1426938"/>
            <a:ext cx="4252822" cy="3883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15136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İçerik Yer Tutucusu 3">
            <a:extLst>
              <a:ext uri="{FF2B5EF4-FFF2-40B4-BE49-F238E27FC236}">
                <a16:creationId xmlns:a16="http://schemas.microsoft.com/office/drawing/2014/main" id="{F4447628-E5D9-1AB7-38E9-CE2CA878B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502" y="1897789"/>
            <a:ext cx="3761148" cy="2820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İçerik Yer Tutucusu 3">
            <a:extLst>
              <a:ext uri="{FF2B5EF4-FFF2-40B4-BE49-F238E27FC236}">
                <a16:creationId xmlns:a16="http://schemas.microsoft.com/office/drawing/2014/main" id="{B0DE3E15-F466-423C-187D-CA6B1C3B8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351" y="1897789"/>
            <a:ext cx="4238834" cy="28208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1802012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277</TotalTime>
  <Words>78</Words>
  <Application>Microsoft Office PowerPoint</Application>
  <PresentationFormat>Geniş ekran</PresentationFormat>
  <Paragraphs>18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Castellar</vt:lpstr>
      <vt:lpstr>Century Gothic</vt:lpstr>
      <vt:lpstr>Times New Roman</vt:lpstr>
      <vt:lpstr>Uçak İzi</vt:lpstr>
      <vt:lpstr>     SİVAS TEKNİK BİLİMLER MESLEK YÜKSEKOKULU EL SANATLARI BÖLÜMÜ</vt:lpstr>
      <vt:lpstr>BÖLÜM ÖĞRETİM ELEMANLARI</vt:lpstr>
      <vt:lpstr>atölyelerimiz</vt:lpstr>
      <vt:lpstr>ÖĞRENCİ ÇALIŞMALARINDAN KARELER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SANATLARI BÖLÜMÜ</dc:title>
  <dc:creator>Şirin</dc:creator>
  <cp:lastModifiedBy>User</cp:lastModifiedBy>
  <cp:revision>30</cp:revision>
  <dcterms:created xsi:type="dcterms:W3CDTF">2022-05-11T08:33:36Z</dcterms:created>
  <dcterms:modified xsi:type="dcterms:W3CDTF">2022-05-12T08:35:01Z</dcterms:modified>
</cp:coreProperties>
</file>